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3" r:id="rId1"/>
    <p:sldMasterId id="2147483699" r:id="rId2"/>
    <p:sldMasterId id="2147483709" r:id="rId3"/>
  </p:sldMasterIdLst>
  <p:notesMasterIdLst>
    <p:notesMasterId r:id="rId14"/>
  </p:notesMasterIdLst>
  <p:handoutMasterIdLst>
    <p:handoutMasterId r:id="rId15"/>
  </p:handoutMasterIdLst>
  <p:sldIdLst>
    <p:sldId id="281" r:id="rId4"/>
    <p:sldId id="388" r:id="rId5"/>
    <p:sldId id="389" r:id="rId6"/>
    <p:sldId id="390" r:id="rId7"/>
    <p:sldId id="372" r:id="rId8"/>
    <p:sldId id="351" r:id="rId9"/>
    <p:sldId id="373" r:id="rId10"/>
    <p:sldId id="374" r:id="rId11"/>
    <p:sldId id="375" r:id="rId12"/>
    <p:sldId id="391" r:id="rId13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20000"/>
      </a:spcBef>
      <a:spcAft>
        <a:spcPct val="0"/>
      </a:spcAft>
      <a:buFont typeface="Arial" charset="0"/>
      <a:buChar char="&gt;"/>
      <a:defRPr sz="20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20000"/>
      </a:spcBef>
      <a:spcAft>
        <a:spcPct val="0"/>
      </a:spcAft>
      <a:buFont typeface="Arial" charset="0"/>
      <a:buChar char="&gt;"/>
      <a:defRPr sz="20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20000"/>
      </a:spcBef>
      <a:spcAft>
        <a:spcPct val="0"/>
      </a:spcAft>
      <a:buFont typeface="Arial" charset="0"/>
      <a:buChar char="&gt;"/>
      <a:defRPr sz="20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20000"/>
      </a:spcBef>
      <a:spcAft>
        <a:spcPct val="0"/>
      </a:spcAft>
      <a:buFont typeface="Arial" charset="0"/>
      <a:buChar char="&gt;"/>
      <a:defRPr sz="20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20000"/>
      </a:spcBef>
      <a:spcAft>
        <a:spcPct val="0"/>
      </a:spcAft>
      <a:buFont typeface="Arial" charset="0"/>
      <a:buChar char="&gt;"/>
      <a:defRPr sz="20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78B"/>
    <a:srgbClr val="51626F"/>
    <a:srgbClr val="7ECEB7"/>
    <a:srgbClr val="C565AC"/>
    <a:srgbClr val="7EBFE2"/>
    <a:srgbClr val="B63F97"/>
    <a:srgbClr val="7D8C95"/>
    <a:srgbClr val="A388D4"/>
    <a:srgbClr val="5EAFDB"/>
    <a:srgbClr val="BEC5C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Mittlere Formatvorlage 2 - Akz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2377" autoAdjust="0"/>
    <p:restoredTop sz="94464" autoAdjust="0"/>
  </p:normalViewPr>
  <p:slideViewPr>
    <p:cSldViewPr snapToGrid="0">
      <p:cViewPr>
        <p:scale>
          <a:sx n="125" d="100"/>
          <a:sy n="125" d="100"/>
        </p:scale>
        <p:origin x="-72" y="540"/>
      </p:cViewPr>
      <p:guideLst>
        <p:guide orient="horz" pos="3974"/>
        <p:guide orient="horz" pos="980"/>
        <p:guide orient="horz" pos="459"/>
        <p:guide orient="horz" pos="1049"/>
        <p:guide pos="5602"/>
        <p:guide pos="1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7.xml"/><Relationship Id="rId19" Type="http://schemas.openxmlformats.org/officeDocument/2006/relationships/tableStyles" Target="tableStyle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 dirty="0"/>
          </a:p>
        </p:txBody>
      </p:sp>
      <p:sp>
        <p:nvSpPr>
          <p:cNvPr id="1372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77F5B0DD-E870-4553-8B5C-3DACACAD10EA}" type="datetimeFigureOut">
              <a:rPr lang="de-DE"/>
              <a:pPr/>
              <a:t>17.09.2015</a:t>
            </a:fld>
            <a:endParaRPr lang="de-DE" dirty="0"/>
          </a:p>
        </p:txBody>
      </p:sp>
      <p:sp>
        <p:nvSpPr>
          <p:cNvPr id="1372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defRPr sz="1200"/>
            </a:lvl1pPr>
          </a:lstStyle>
          <a:p>
            <a:endParaRPr lang="de-DE" dirty="0"/>
          </a:p>
        </p:txBody>
      </p:sp>
      <p:sp>
        <p:nvSpPr>
          <p:cNvPr id="1372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fld id="{0CCE800E-5727-4AC7-B260-AA2836855B05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483320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2150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endParaRPr lang="de-DE" dirty="0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FontTx/>
              <a:buNone/>
              <a:defRPr sz="1200"/>
            </a:lvl1pPr>
          </a:lstStyle>
          <a:p>
            <a:pPr>
              <a:defRPr/>
            </a:pPr>
            <a:fld id="{D6F7AF56-050D-42E9-B20E-CF0FBDA1FCAA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9188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974725"/>
            <a:ext cx="7129463" cy="863600"/>
          </a:xfrm>
        </p:spPr>
        <p:txBody>
          <a:bodyPr anchor="t"/>
          <a:lstStyle>
            <a:lvl1pPr>
              <a:defRPr sz="2800" baseline="0">
                <a:solidFill>
                  <a:srgbClr val="00C78B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09788"/>
            <a:ext cx="7129463" cy="431800"/>
          </a:xfrm>
        </p:spPr>
        <p:txBody>
          <a:bodyPr/>
          <a:lstStyle>
            <a:lvl1pPr marL="0" indent="0">
              <a:buFont typeface="Arial" charset="0"/>
              <a:buNone/>
              <a:defRPr b="1" baseline="0">
                <a:solidFill>
                  <a:srgbClr val="51626F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0825" y="157163"/>
            <a:ext cx="8642350" cy="395287"/>
          </a:xfrm>
          <a:prstGeom prst="rect">
            <a:avLst/>
          </a:prstGeom>
          <a:solidFill>
            <a:srgbClr val="00C7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42888" y="157163"/>
            <a:ext cx="96837" cy="3952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Arial" charset="0"/>
              <a:buNone/>
            </a:pPr>
            <a:endParaRPr lang="en-GB" dirty="0"/>
          </a:p>
        </p:txBody>
      </p:sp>
      <p:pic>
        <p:nvPicPr>
          <p:cNvPr id="35846" name="Picture 6" descr="TWLogotype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50825"/>
            <a:ext cx="1366838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50825" y="6348413"/>
            <a:ext cx="8642350" cy="0"/>
          </a:xfrm>
          <a:prstGeom prst="line">
            <a:avLst/>
          </a:prstGeom>
          <a:noFill/>
          <a:ln w="25400">
            <a:solidFill>
              <a:srgbClr val="00C7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5848" name="Rectangle 8"/>
          <p:cNvSpPr>
            <a:spLocks noChangeArrowheads="1"/>
          </p:cNvSpPr>
          <p:nvPr/>
        </p:nvSpPr>
        <p:spPr bwMode="auto">
          <a:xfrm>
            <a:off x="2698750" y="3068638"/>
            <a:ext cx="6194425" cy="2497137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AE875-94B2-43BF-B6A0-DA1286E32B59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776650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259BC-FAAE-48B2-BE80-678F820ED00B}" type="slidenum">
              <a:rPr lang="de-DE" smtClean="0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630589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28663"/>
            <a:ext cx="8642350" cy="8286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3238500" cy="360363"/>
          </a:xfrm>
        </p:spPr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4302125" y="6381750"/>
            <a:ext cx="539750" cy="360363"/>
          </a:xfrm>
        </p:spPr>
        <p:txBody>
          <a:bodyPr/>
          <a:lstStyle>
            <a:lvl1pPr>
              <a:defRPr/>
            </a:lvl1pPr>
          </a:lstStyle>
          <a:p>
            <a:fld id="{769E4336-A505-4908-952D-C29354316FE0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250825" y="1665288"/>
            <a:ext cx="4246563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648200" y="1665288"/>
            <a:ext cx="4244975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30696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28663"/>
            <a:ext cx="8642350" cy="828675"/>
          </a:xfrm>
        </p:spPr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3238500" cy="360363"/>
          </a:xfrm>
        </p:spPr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4302125" y="6381750"/>
            <a:ext cx="539750" cy="360363"/>
          </a:xfrm>
        </p:spPr>
        <p:txBody>
          <a:bodyPr/>
          <a:lstStyle>
            <a:lvl1pPr>
              <a:defRPr/>
            </a:lvl1pPr>
          </a:lstStyle>
          <a:p>
            <a:fld id="{769E4336-A505-4908-952D-C29354316FE0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250825" y="1665288"/>
            <a:ext cx="4246563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648200" y="1665288"/>
            <a:ext cx="4244975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597086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65288"/>
            <a:ext cx="4244975" cy="46434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65288"/>
            <a:ext cx="4244975" cy="46434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 smtClean="0"/>
              <a:t>Textmasterformat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905EA6-3EAC-4B68-9962-5CAEE854CCC7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90004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DFE25-D596-45D0-9853-3B242B4B7580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3774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974725"/>
            <a:ext cx="7129463" cy="863600"/>
          </a:xfrm>
        </p:spPr>
        <p:txBody>
          <a:bodyPr anchor="t"/>
          <a:lstStyle>
            <a:lvl1pPr>
              <a:defRPr sz="2800" baseline="0">
                <a:solidFill>
                  <a:srgbClr val="00C78B"/>
                </a:solidFill>
              </a:defRPr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de-DE" noProof="0" dirty="0" smtClean="0"/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09788"/>
            <a:ext cx="7129463" cy="431800"/>
          </a:xfrm>
        </p:spPr>
        <p:txBody>
          <a:bodyPr/>
          <a:lstStyle>
            <a:lvl1pPr marL="0" indent="0">
              <a:buFont typeface="Arial" charset="0"/>
              <a:buNone/>
              <a:defRPr b="1" baseline="0">
                <a:solidFill>
                  <a:srgbClr val="51626F"/>
                </a:solidFill>
              </a:defRPr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de-DE" noProof="0" dirty="0" smtClean="0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0825" y="157163"/>
            <a:ext cx="8642350" cy="395287"/>
          </a:xfrm>
          <a:prstGeom prst="rect">
            <a:avLst/>
          </a:prstGeom>
          <a:solidFill>
            <a:srgbClr val="00C7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dirty="0">
              <a:solidFill>
                <a:srgbClr val="51626F"/>
              </a:solidFill>
              <a:latin typeface="Arial"/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42888" y="157163"/>
            <a:ext cx="96837" cy="3952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Arial" charset="0"/>
              <a:buNone/>
            </a:pPr>
            <a:endParaRPr lang="en-GB" dirty="0">
              <a:solidFill>
                <a:srgbClr val="51626F"/>
              </a:solidFill>
              <a:latin typeface="Arial"/>
            </a:endParaRPr>
          </a:p>
        </p:txBody>
      </p:sp>
      <p:pic>
        <p:nvPicPr>
          <p:cNvPr id="35846" name="Picture 6" descr="TWLogotype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50825"/>
            <a:ext cx="1366838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50825" y="6348413"/>
            <a:ext cx="8642350" cy="0"/>
          </a:xfrm>
          <a:prstGeom prst="line">
            <a:avLst/>
          </a:prstGeom>
          <a:noFill/>
          <a:ln w="25400">
            <a:solidFill>
              <a:srgbClr val="00C7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solidFill>
                <a:srgbClr val="51626F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0346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FA555E-B43C-4729-97C4-41CE55D0A9F9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1627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AE875-94B2-43BF-B6A0-DA1286E32B59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13" name="Inhaltsplatzhalt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709129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E1D259BC-FAAE-48B2-BE80-678F820ED00B}" type="slidenum">
              <a:rPr lang="de-DE" smtClean="0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6" name="Inhaltsplatzhalter 5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192394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FA555E-B43C-4729-97C4-41CE55D0A9F9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336815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28663"/>
            <a:ext cx="8642350" cy="828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3238500" cy="360363"/>
          </a:xfrm>
        </p:spPr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4302125" y="6381750"/>
            <a:ext cx="539750" cy="360363"/>
          </a:xfrm>
        </p:spPr>
        <p:txBody>
          <a:bodyPr/>
          <a:lstStyle>
            <a:lvl1pPr>
              <a:defRPr/>
            </a:lvl1pPr>
          </a:lstStyle>
          <a:p>
            <a:fld id="{769E4336-A505-4908-952D-C29354316FE0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250825" y="1665288"/>
            <a:ext cx="4246563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648200" y="1665288"/>
            <a:ext cx="4244975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762785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28663"/>
            <a:ext cx="8642350" cy="828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3238500" cy="360363"/>
          </a:xfrm>
        </p:spPr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4302125" y="6381750"/>
            <a:ext cx="539750" cy="360363"/>
          </a:xfrm>
        </p:spPr>
        <p:txBody>
          <a:bodyPr/>
          <a:lstStyle>
            <a:lvl1pPr>
              <a:defRPr/>
            </a:lvl1pPr>
          </a:lstStyle>
          <a:p>
            <a:fld id="{769E4336-A505-4908-952D-C29354316FE0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250825" y="1665288"/>
            <a:ext cx="4246563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648200" y="1665288"/>
            <a:ext cx="4244975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0796703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65288"/>
            <a:ext cx="4244975" cy="46434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65288"/>
            <a:ext cx="4244975" cy="46434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905EA6-3EAC-4B68-9962-5CAEE854CCC7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495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DFE25-D596-45D0-9853-3B242B4B7580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2352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6BAE875-94B2-43BF-B6A0-DA1286E32B59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0012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28663"/>
            <a:ext cx="8642350" cy="828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3238500" cy="360363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4302125" y="6381750"/>
            <a:ext cx="539750" cy="360363"/>
          </a:xfrm>
        </p:spPr>
        <p:txBody>
          <a:bodyPr/>
          <a:lstStyle>
            <a:lvl1pPr>
              <a:defRPr/>
            </a:lvl1pPr>
          </a:lstStyle>
          <a:p>
            <a:fld id="{769E4336-A505-4908-952D-C29354316FE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250825" y="1665288"/>
            <a:ext cx="4246563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5" name="Textplatzhalter 14"/>
          <p:cNvSpPr>
            <a:spLocks noGrp="1"/>
          </p:cNvSpPr>
          <p:nvPr>
            <p:ph type="body" sz="quarter" idx="13"/>
          </p:nvPr>
        </p:nvSpPr>
        <p:spPr>
          <a:xfrm>
            <a:off x="4648200" y="1665288"/>
            <a:ext cx="4244975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049016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el, Inhalt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50825" y="728663"/>
            <a:ext cx="8642350" cy="82867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>
          <a:xfrm>
            <a:off x="250825" y="6381750"/>
            <a:ext cx="3238500" cy="360363"/>
          </a:xfrm>
        </p:spPr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>
          <a:xfrm>
            <a:off x="4302125" y="6381750"/>
            <a:ext cx="539750" cy="360363"/>
          </a:xfrm>
        </p:spPr>
        <p:txBody>
          <a:bodyPr/>
          <a:lstStyle>
            <a:lvl1pPr>
              <a:defRPr/>
            </a:lvl1pPr>
          </a:lstStyle>
          <a:p>
            <a:fld id="{769E4336-A505-4908-952D-C29354316FE0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11" name="Textplatzhalter 10"/>
          <p:cNvSpPr>
            <a:spLocks noGrp="1"/>
          </p:cNvSpPr>
          <p:nvPr>
            <p:ph type="body" sz="quarter" idx="12"/>
          </p:nvPr>
        </p:nvSpPr>
        <p:spPr>
          <a:xfrm>
            <a:off x="250825" y="1665288"/>
            <a:ext cx="4246563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13" name="Inhaltsplatzhalter 12"/>
          <p:cNvSpPr>
            <a:spLocks noGrp="1"/>
          </p:cNvSpPr>
          <p:nvPr>
            <p:ph sz="quarter" idx="13"/>
          </p:nvPr>
        </p:nvSpPr>
        <p:spPr>
          <a:xfrm>
            <a:off x="4648200" y="1665288"/>
            <a:ext cx="4244975" cy="464343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679474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250825" y="1665288"/>
            <a:ext cx="4244975" cy="46434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65288"/>
            <a:ext cx="4244975" cy="464343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9905EA6-3EAC-4B68-9962-5CAEE854CCC7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667626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ußzeilenplatzhalt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D8DFE25-D596-45D0-9853-3B242B4B7580}" type="slidenum">
              <a:rPr lang="de-DE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894280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50825" y="974725"/>
            <a:ext cx="5781675" cy="863600"/>
          </a:xfrm>
        </p:spPr>
        <p:txBody>
          <a:bodyPr anchor="t"/>
          <a:lstStyle>
            <a:lvl1pPr>
              <a:defRPr sz="2800" baseline="0">
                <a:solidFill>
                  <a:srgbClr val="00C78B"/>
                </a:solidFill>
              </a:defRPr>
            </a:lvl1pPr>
          </a:lstStyle>
          <a:p>
            <a:pPr lvl="0"/>
            <a:r>
              <a:rPr lang="de-DE" noProof="0" dirty="0" smtClean="0"/>
              <a:t>Titelmasterformat durch Klicken bearbeiten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0825" y="2109788"/>
            <a:ext cx="5781675" cy="762808"/>
          </a:xfrm>
        </p:spPr>
        <p:txBody>
          <a:bodyPr/>
          <a:lstStyle>
            <a:lvl1pPr marL="0" indent="0">
              <a:buFont typeface="Arial" charset="0"/>
              <a:buNone/>
              <a:defRPr b="1" baseline="0">
                <a:solidFill>
                  <a:srgbClr val="51626F"/>
                </a:solidFill>
              </a:defRPr>
            </a:lvl1pPr>
          </a:lstStyle>
          <a:p>
            <a:pPr lvl="0"/>
            <a:r>
              <a:rPr lang="de-DE" noProof="0" dirty="0" smtClean="0"/>
              <a:t>Formatvorlage des Untertitelmasters durch </a:t>
            </a:r>
          </a:p>
          <a:p>
            <a:pPr lvl="0"/>
            <a:r>
              <a:rPr lang="de-DE" noProof="0" dirty="0" smtClean="0"/>
              <a:t>Klicken bearbeiten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250825" y="157163"/>
            <a:ext cx="8642350" cy="395287"/>
          </a:xfrm>
          <a:prstGeom prst="rect">
            <a:avLst/>
          </a:prstGeom>
          <a:solidFill>
            <a:srgbClr val="00C7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42888" y="157163"/>
            <a:ext cx="96837" cy="3952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342900" indent="-342900" algn="ctr">
              <a:buFont typeface="Arial" charset="0"/>
              <a:buNone/>
            </a:pPr>
            <a:endParaRPr lang="en-GB" dirty="0">
              <a:solidFill>
                <a:srgbClr val="51626F"/>
              </a:solidFill>
            </a:endParaRPr>
          </a:p>
        </p:txBody>
      </p:sp>
      <p:pic>
        <p:nvPicPr>
          <p:cNvPr id="35846" name="Picture 6" descr="TWLogotype_Whit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75" y="250825"/>
            <a:ext cx="1366838" cy="207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847" name="Line 7"/>
          <p:cNvSpPr>
            <a:spLocks noChangeShapeType="1"/>
          </p:cNvSpPr>
          <p:nvPr/>
        </p:nvSpPr>
        <p:spPr bwMode="auto">
          <a:xfrm>
            <a:off x="250825" y="6348413"/>
            <a:ext cx="8642350" cy="0"/>
          </a:xfrm>
          <a:prstGeom prst="line">
            <a:avLst/>
          </a:prstGeom>
          <a:noFill/>
          <a:ln w="25400">
            <a:solidFill>
              <a:srgbClr val="00C7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solidFill>
                <a:srgbClr val="51626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0710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5FA555E-B43C-4729-97C4-41CE55D0A9F9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9" name="Textplatzhalter 8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98997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hyperlink" Target="http://www.taylorwessing.com/" TargetMode="Externa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0.xml"/><Relationship Id="rId7" Type="http://schemas.openxmlformats.org/officeDocument/2006/relationships/slideLayout" Target="../slideLayouts/slideLayout14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slideLayout" Target="../slideLayouts/slideLayout13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12.xml"/><Relationship Id="rId10" Type="http://schemas.openxmlformats.org/officeDocument/2006/relationships/hyperlink" Target="http://www.taylorwessing.com/" TargetMode="External"/><Relationship Id="rId4" Type="http://schemas.openxmlformats.org/officeDocument/2006/relationships/slideLayout" Target="../slideLayouts/slideLayout1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20.xml"/><Relationship Id="rId10" Type="http://schemas.openxmlformats.org/officeDocument/2006/relationships/hyperlink" Target="http://www.taylorwessing.com/" TargetMode="External"/><Relationship Id="rId4" Type="http://schemas.openxmlformats.org/officeDocument/2006/relationships/slideLayout" Target="../slideLayouts/slideLayout19.xml"/><Relationship Id="rId9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28663"/>
            <a:ext cx="86423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65288"/>
            <a:ext cx="8642350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3238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/>
            </a:lvl1pPr>
          </a:lstStyle>
          <a:p>
            <a:endParaRPr lang="de-DE" dirty="0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2125" y="6381750"/>
            <a:ext cx="539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/>
            </a:lvl1pPr>
          </a:lstStyle>
          <a:p>
            <a:fld id="{E1D259BC-FAAE-48B2-BE80-678F820ED00B}" type="slidenum">
              <a:rPr lang="de-DE"/>
              <a:pPr/>
              <a:t>‹Nr.›</a:t>
            </a:fld>
            <a:endParaRPr lang="de-DE" dirty="0"/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0825" y="157163"/>
            <a:ext cx="8642350" cy="395287"/>
          </a:xfrm>
          <a:prstGeom prst="rect">
            <a:avLst/>
          </a:prstGeom>
          <a:solidFill>
            <a:srgbClr val="00C7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50825" y="6348413"/>
            <a:ext cx="8642350" cy="0"/>
          </a:xfrm>
          <a:prstGeom prst="line">
            <a:avLst/>
          </a:prstGeom>
          <a:noFill/>
          <a:ln w="25400">
            <a:solidFill>
              <a:srgbClr val="00C7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/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42888" y="157163"/>
            <a:ext cx="96837" cy="395287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342900" indent="-342900" algn="ctr">
              <a:buFont typeface="Arial" charset="0"/>
              <a:buNone/>
            </a:pPr>
            <a:endParaRPr lang="en-GB" dirty="0"/>
          </a:p>
        </p:txBody>
      </p:sp>
      <p:pic>
        <p:nvPicPr>
          <p:cNvPr id="10" name="Picture 11">
            <a:hlinkClick r:id="rId9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53188"/>
            <a:ext cx="1368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7" r:id="rId2"/>
    <p:sldLayoutId id="2147483681" r:id="rId3"/>
    <p:sldLayoutId id="2147483697" r:id="rId4"/>
    <p:sldLayoutId id="2147483698" r:id="rId5"/>
    <p:sldLayoutId id="2147483679" r:id="rId6"/>
    <p:sldLayoutId id="2147483682" r:id="rId7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aseline="0">
          <a:solidFill>
            <a:srgbClr val="51626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46063" indent="-2460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2000" baseline="0">
          <a:solidFill>
            <a:srgbClr val="51626F"/>
          </a:solidFill>
          <a:latin typeface="+mn-lt"/>
          <a:ea typeface="+mn-ea"/>
          <a:cs typeface="+mn-cs"/>
        </a:defRPr>
      </a:lvl1pPr>
      <a:lvl2pPr marL="519113" indent="-271463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rgbClr val="51626F"/>
          </a:solidFill>
          <a:latin typeface="+mn-lt"/>
        </a:defRPr>
      </a:lvl2pPr>
      <a:lvl3pPr marL="765175" indent="-2444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rgbClr val="51626F"/>
          </a:solidFill>
          <a:latin typeface="+mn-lt"/>
        </a:defRPr>
      </a:lvl3pPr>
      <a:lvl4pPr marL="1038225" indent="-250825" algn="l" rtl="0" eaLnBrk="1" fontAlgn="base" hangingPunct="1">
        <a:spcBef>
          <a:spcPct val="20000"/>
        </a:spcBef>
        <a:spcAft>
          <a:spcPct val="0"/>
        </a:spcAft>
        <a:buChar char="–"/>
        <a:defRPr baseline="0">
          <a:solidFill>
            <a:srgbClr val="51626F"/>
          </a:solidFill>
          <a:latin typeface="+mn-lt"/>
        </a:defRPr>
      </a:lvl4pPr>
      <a:lvl5pPr marL="1295400" indent="-246063" algn="l" rtl="0" eaLnBrk="1" fontAlgn="base" hangingPunct="1">
        <a:spcBef>
          <a:spcPct val="20000"/>
        </a:spcBef>
        <a:spcAft>
          <a:spcPct val="0"/>
        </a:spcAft>
        <a:buChar char="»"/>
        <a:defRPr baseline="0">
          <a:solidFill>
            <a:srgbClr val="51626F"/>
          </a:solidFill>
          <a:latin typeface="+mn-lt"/>
        </a:defRPr>
      </a:lvl5pPr>
      <a:lvl6pPr marL="1752600" indent="-2460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09800" indent="-2460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667000" indent="-2460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24200" indent="-2460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28663"/>
            <a:ext cx="86423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65288"/>
            <a:ext cx="8642350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3238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/>
            </a:lvl1pPr>
          </a:lstStyle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2125" y="6381750"/>
            <a:ext cx="539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/>
            </a:lvl1pPr>
          </a:lstStyle>
          <a:p>
            <a:fld id="{E1D259BC-FAAE-48B2-BE80-678F820ED00B}" type="slidenum">
              <a:rPr lang="de-DE">
                <a:solidFill>
                  <a:srgbClr val="51626F"/>
                </a:solidFill>
              </a:rPr>
              <a:pPr/>
              <a:t>‹Nr.›</a:t>
            </a:fld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0825" y="157163"/>
            <a:ext cx="8642350" cy="395287"/>
          </a:xfrm>
          <a:prstGeom prst="rect">
            <a:avLst/>
          </a:prstGeom>
          <a:solidFill>
            <a:srgbClr val="00C7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50825" y="6348413"/>
            <a:ext cx="8642350" cy="0"/>
          </a:xfrm>
          <a:prstGeom prst="line">
            <a:avLst/>
          </a:prstGeom>
          <a:noFill/>
          <a:ln w="25400">
            <a:solidFill>
              <a:srgbClr val="00C7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solidFill>
                <a:srgbClr val="51626F"/>
              </a:solidFill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42888" y="157163"/>
            <a:ext cx="96837" cy="395287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342900" indent="-342900" algn="ctr">
              <a:buFont typeface="Arial" charset="0"/>
              <a:buNone/>
            </a:pPr>
            <a:endParaRPr lang="en-GB" dirty="0">
              <a:solidFill>
                <a:srgbClr val="51626F"/>
              </a:solidFill>
            </a:endParaRPr>
          </a:p>
        </p:txBody>
      </p:sp>
      <p:pic>
        <p:nvPicPr>
          <p:cNvPr id="10" name="Picture 1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53188"/>
            <a:ext cx="1368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049594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2400" baseline="0">
          <a:solidFill>
            <a:srgbClr val="51626F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46063" indent="-246063" algn="l" rtl="0" fontAlgn="base">
        <a:spcBef>
          <a:spcPct val="20000"/>
        </a:spcBef>
        <a:spcAft>
          <a:spcPct val="0"/>
        </a:spcAft>
        <a:buFont typeface="Arial" charset="0"/>
        <a:buChar char="&gt;"/>
        <a:defRPr sz="2000" baseline="0">
          <a:solidFill>
            <a:srgbClr val="51626F"/>
          </a:solidFill>
          <a:latin typeface="+mn-lt"/>
          <a:ea typeface="+mn-ea"/>
          <a:cs typeface="+mn-cs"/>
        </a:defRPr>
      </a:lvl1pPr>
      <a:lvl2pPr marL="519113" indent="-271463" algn="l" rtl="0" fontAlgn="base">
        <a:spcBef>
          <a:spcPct val="20000"/>
        </a:spcBef>
        <a:spcAft>
          <a:spcPct val="0"/>
        </a:spcAft>
        <a:buChar char="–"/>
        <a:defRPr sz="2000" baseline="0">
          <a:solidFill>
            <a:srgbClr val="51626F"/>
          </a:solidFill>
          <a:latin typeface="+mn-lt"/>
        </a:defRPr>
      </a:lvl2pPr>
      <a:lvl3pPr marL="765175" indent="-244475" algn="l" rtl="0" fontAlgn="base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rgbClr val="51626F"/>
          </a:solidFill>
          <a:latin typeface="+mn-lt"/>
        </a:defRPr>
      </a:lvl3pPr>
      <a:lvl4pPr marL="1038225" indent="-250825" algn="l" rtl="0" fontAlgn="base">
        <a:spcBef>
          <a:spcPct val="20000"/>
        </a:spcBef>
        <a:spcAft>
          <a:spcPct val="0"/>
        </a:spcAft>
        <a:buChar char="–"/>
        <a:defRPr baseline="0">
          <a:solidFill>
            <a:srgbClr val="51626F"/>
          </a:solidFill>
          <a:latin typeface="+mn-lt"/>
        </a:defRPr>
      </a:lvl4pPr>
      <a:lvl5pPr marL="1295400" indent="-246063" algn="l" rtl="0" fontAlgn="base">
        <a:spcBef>
          <a:spcPct val="20000"/>
        </a:spcBef>
        <a:spcAft>
          <a:spcPct val="0"/>
        </a:spcAft>
        <a:buChar char="»"/>
        <a:defRPr baseline="0">
          <a:solidFill>
            <a:srgbClr val="51626F"/>
          </a:solidFill>
          <a:latin typeface="+mn-lt"/>
        </a:defRPr>
      </a:lvl5pPr>
      <a:lvl6pPr marL="1752600" indent="-24606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09800" indent="-24606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667000" indent="-24606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24200" indent="-246063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50825" y="728663"/>
            <a:ext cx="8642350" cy="828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Titelmasterformat durch Klicken bearbeiten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50825" y="1665288"/>
            <a:ext cx="8642350" cy="4643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 smtClean="0"/>
              <a:t>Textmasterformate durch Klicken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0825" y="6381750"/>
            <a:ext cx="323850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FontTx/>
              <a:buNone/>
              <a:defRPr sz="900"/>
            </a:lvl1pPr>
          </a:lstStyle>
          <a:p>
            <a:endParaRPr lang="de-DE" dirty="0">
              <a:solidFill>
                <a:srgbClr val="51626F"/>
              </a:solidFill>
              <a:latin typeface="Arial"/>
            </a:endParaRPr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302125" y="6381750"/>
            <a:ext cx="539750" cy="360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900"/>
            </a:lvl1pPr>
          </a:lstStyle>
          <a:p>
            <a:fld id="{E1D259BC-FAAE-48B2-BE80-678F820ED00B}" type="slidenum">
              <a:rPr lang="de-DE">
                <a:solidFill>
                  <a:srgbClr val="51626F"/>
                </a:solidFill>
                <a:latin typeface="Arial"/>
              </a:rPr>
              <a:pPr/>
              <a:t>‹Nr.›</a:t>
            </a:fld>
            <a:endParaRPr lang="de-DE" dirty="0">
              <a:solidFill>
                <a:srgbClr val="51626F"/>
              </a:solidFill>
              <a:latin typeface="Arial"/>
            </a:endParaRPr>
          </a:p>
        </p:txBody>
      </p:sp>
      <p:sp>
        <p:nvSpPr>
          <p:cNvPr id="34822" name="Rectangle 6"/>
          <p:cNvSpPr>
            <a:spLocks noChangeArrowheads="1"/>
          </p:cNvSpPr>
          <p:nvPr/>
        </p:nvSpPr>
        <p:spPr bwMode="auto">
          <a:xfrm>
            <a:off x="250825" y="157163"/>
            <a:ext cx="8642350" cy="395287"/>
          </a:xfrm>
          <a:prstGeom prst="rect">
            <a:avLst/>
          </a:prstGeom>
          <a:solidFill>
            <a:srgbClr val="00C78B"/>
          </a:solidFill>
          <a:ln>
            <a:noFill/>
          </a:ln>
          <a:effectLst/>
          <a:extLst/>
        </p:spPr>
        <p:txBody>
          <a:bodyPr wrap="none" anchor="ctr"/>
          <a:lstStyle/>
          <a:p>
            <a:endParaRPr lang="de-DE" dirty="0">
              <a:solidFill>
                <a:srgbClr val="51626F"/>
              </a:solidFill>
              <a:latin typeface="Arial"/>
            </a:endParaRPr>
          </a:p>
        </p:txBody>
      </p:sp>
      <p:sp>
        <p:nvSpPr>
          <p:cNvPr id="34824" name="Line 8"/>
          <p:cNvSpPr>
            <a:spLocks noChangeShapeType="1"/>
          </p:cNvSpPr>
          <p:nvPr/>
        </p:nvSpPr>
        <p:spPr bwMode="auto">
          <a:xfrm>
            <a:off x="250825" y="6348413"/>
            <a:ext cx="8642350" cy="0"/>
          </a:xfrm>
          <a:prstGeom prst="line">
            <a:avLst/>
          </a:prstGeom>
          <a:noFill/>
          <a:ln w="25400">
            <a:solidFill>
              <a:srgbClr val="00C78B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 dirty="0">
              <a:solidFill>
                <a:srgbClr val="51626F"/>
              </a:solidFill>
              <a:latin typeface="Arial"/>
            </a:endParaRPr>
          </a:p>
        </p:txBody>
      </p:sp>
      <p:sp>
        <p:nvSpPr>
          <p:cNvPr id="34826" name="Rectangle 10"/>
          <p:cNvSpPr>
            <a:spLocks noChangeArrowheads="1"/>
          </p:cNvSpPr>
          <p:nvPr/>
        </p:nvSpPr>
        <p:spPr bwMode="auto">
          <a:xfrm>
            <a:off x="242888" y="157163"/>
            <a:ext cx="96837" cy="395287"/>
          </a:xfrm>
          <a:prstGeom prst="rect">
            <a:avLst/>
          </a:prstGeom>
          <a:solidFill>
            <a:srgbClr val="51626F"/>
          </a:solidFill>
          <a:ln>
            <a:noFill/>
          </a:ln>
          <a:effectLst/>
          <a:extLst/>
        </p:spPr>
        <p:txBody>
          <a:bodyPr wrap="none" anchor="ctr"/>
          <a:lstStyle/>
          <a:p>
            <a:pPr marL="342900" indent="-342900" algn="ctr">
              <a:buFont typeface="Arial" charset="0"/>
              <a:buNone/>
            </a:pPr>
            <a:endParaRPr lang="en-GB" dirty="0">
              <a:solidFill>
                <a:srgbClr val="51626F"/>
              </a:solidFill>
              <a:latin typeface="Arial"/>
            </a:endParaRPr>
          </a:p>
        </p:txBody>
      </p:sp>
      <p:pic>
        <p:nvPicPr>
          <p:cNvPr id="10" name="Picture 11">
            <a:hlinkClick r:id="rId10"/>
          </p:cNvPr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4750" y="6453188"/>
            <a:ext cx="1368425" cy="220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8412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aseline="0">
          <a:solidFill>
            <a:srgbClr val="51626F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2"/>
          </a:solidFill>
          <a:latin typeface="Arial" charset="0"/>
        </a:defRPr>
      </a:lvl9pPr>
    </p:titleStyle>
    <p:bodyStyle>
      <a:lvl1pPr marL="246063" indent="-246063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&gt;"/>
        <a:defRPr sz="2000" baseline="0">
          <a:solidFill>
            <a:srgbClr val="51626F"/>
          </a:solidFill>
          <a:latin typeface="+mn-lt"/>
          <a:ea typeface="+mn-ea"/>
          <a:cs typeface="+mn-cs"/>
        </a:defRPr>
      </a:lvl1pPr>
      <a:lvl2pPr marL="519113" indent="-271463" algn="l" rtl="0" eaLnBrk="1" fontAlgn="base" hangingPunct="1">
        <a:spcBef>
          <a:spcPct val="20000"/>
        </a:spcBef>
        <a:spcAft>
          <a:spcPct val="0"/>
        </a:spcAft>
        <a:buChar char="–"/>
        <a:defRPr sz="2000" baseline="0">
          <a:solidFill>
            <a:srgbClr val="51626F"/>
          </a:solidFill>
          <a:latin typeface="+mn-lt"/>
        </a:defRPr>
      </a:lvl2pPr>
      <a:lvl3pPr marL="765175" indent="-244475" algn="l" rtl="0" eaLnBrk="1" fontAlgn="base" hangingPunct="1">
        <a:spcBef>
          <a:spcPct val="20000"/>
        </a:spcBef>
        <a:spcAft>
          <a:spcPct val="0"/>
        </a:spcAft>
        <a:buFont typeface="Wingdings" pitchFamily="2" charset="2"/>
        <a:buChar char="§"/>
        <a:defRPr baseline="0">
          <a:solidFill>
            <a:srgbClr val="51626F"/>
          </a:solidFill>
          <a:latin typeface="+mn-lt"/>
        </a:defRPr>
      </a:lvl3pPr>
      <a:lvl4pPr marL="1038225" indent="-250825" algn="l" rtl="0" eaLnBrk="1" fontAlgn="base" hangingPunct="1">
        <a:spcBef>
          <a:spcPct val="20000"/>
        </a:spcBef>
        <a:spcAft>
          <a:spcPct val="0"/>
        </a:spcAft>
        <a:buChar char="–"/>
        <a:defRPr baseline="0">
          <a:solidFill>
            <a:srgbClr val="51626F"/>
          </a:solidFill>
          <a:latin typeface="+mn-lt"/>
        </a:defRPr>
      </a:lvl4pPr>
      <a:lvl5pPr marL="1295400" indent="-246063" algn="l" rtl="0" eaLnBrk="1" fontAlgn="base" hangingPunct="1">
        <a:spcBef>
          <a:spcPct val="20000"/>
        </a:spcBef>
        <a:spcAft>
          <a:spcPct val="0"/>
        </a:spcAft>
        <a:buChar char="»"/>
        <a:defRPr baseline="0">
          <a:solidFill>
            <a:srgbClr val="51626F"/>
          </a:solidFill>
          <a:latin typeface="+mn-lt"/>
        </a:defRPr>
      </a:lvl5pPr>
      <a:lvl6pPr marL="1752600" indent="-2460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6pPr>
      <a:lvl7pPr marL="2209800" indent="-2460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7pPr>
      <a:lvl8pPr marL="2667000" indent="-2460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8pPr>
      <a:lvl9pPr marL="3124200" indent="-246063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 err="1" smtClean="0"/>
              <a:t>Simpósio</a:t>
            </a:r>
            <a:r>
              <a:rPr lang="de-DE" dirty="0" smtClean="0"/>
              <a:t> </a:t>
            </a:r>
            <a:r>
              <a:rPr lang="de-DE" dirty="0" err="1" smtClean="0"/>
              <a:t>Sejubra</a:t>
            </a:r>
            <a:r>
              <a:rPr lang="de-DE" dirty="0" smtClean="0"/>
              <a:t> Brasil / </a:t>
            </a:r>
            <a:r>
              <a:rPr lang="de-DE" dirty="0" err="1" smtClean="0"/>
              <a:t>Alemanha</a:t>
            </a:r>
            <a:endParaRPr lang="de-DE" dirty="0"/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61987" y="1861914"/>
            <a:ext cx="7129463" cy="431800"/>
          </a:xfrm>
          <a:noFill/>
        </p:spPr>
        <p:txBody>
          <a:bodyPr/>
          <a:lstStyle/>
          <a:p>
            <a:r>
              <a:rPr lang="de-DE" sz="2400" dirty="0" smtClean="0"/>
              <a:t>O</a:t>
            </a:r>
            <a:r>
              <a:rPr lang="de-DE" dirty="0" smtClean="0"/>
              <a:t> </a:t>
            </a:r>
            <a:r>
              <a:rPr lang="de-DE" dirty="0" err="1" smtClean="0"/>
              <a:t>novo</a:t>
            </a:r>
            <a:r>
              <a:rPr lang="de-DE" dirty="0" smtClean="0"/>
              <a:t> </a:t>
            </a:r>
          </a:p>
          <a:p>
            <a:r>
              <a:rPr lang="de-DE" dirty="0" err="1" smtClean="0"/>
              <a:t>ELArb</a:t>
            </a:r>
            <a:r>
              <a:rPr lang="de-DE" dirty="0" smtClean="0"/>
              <a:t> European-</a:t>
            </a:r>
            <a:r>
              <a:rPr lang="de-DE" dirty="0" err="1" smtClean="0"/>
              <a:t>Latinamerican</a:t>
            </a:r>
            <a:r>
              <a:rPr lang="de-DE" dirty="0" smtClean="0"/>
              <a:t> Arbitration Center</a:t>
            </a:r>
          </a:p>
          <a:p>
            <a:r>
              <a:rPr lang="de-DE" dirty="0" smtClean="0">
                <a:solidFill>
                  <a:schemeClr val="tx1"/>
                </a:solidFill>
              </a:rPr>
              <a:t> </a:t>
            </a:r>
          </a:p>
          <a:p>
            <a:endParaRPr lang="de-DE" dirty="0" smtClean="0"/>
          </a:p>
          <a:p>
            <a:endParaRPr lang="de-DE" dirty="0"/>
          </a:p>
        </p:txBody>
      </p:sp>
      <p:sp>
        <p:nvSpPr>
          <p:cNvPr id="46084" name="Text Box 4"/>
          <p:cNvSpPr txBox="1">
            <a:spLocks noChangeArrowheads="1"/>
          </p:cNvSpPr>
          <p:nvPr/>
        </p:nvSpPr>
        <p:spPr bwMode="auto">
          <a:xfrm>
            <a:off x="250825" y="5730766"/>
            <a:ext cx="1389063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>
            <a:spAutoFit/>
          </a:bodyPr>
          <a:lstStyle/>
          <a:p>
            <a:pPr>
              <a:buFont typeface="Arial" charset="0"/>
              <a:buNone/>
            </a:pPr>
            <a:r>
              <a:rPr lang="de-DE" sz="1800" dirty="0" smtClean="0"/>
              <a:t>Joinville, 20/09/2015</a:t>
            </a:r>
            <a:endParaRPr lang="de-DE" sz="1800" dirty="0"/>
          </a:p>
        </p:txBody>
      </p:sp>
      <p:sp>
        <p:nvSpPr>
          <p:cNvPr id="46085" name="Rectangle 5"/>
          <p:cNvSpPr>
            <a:spLocks noChangeArrowheads="1"/>
          </p:cNvSpPr>
          <p:nvPr/>
        </p:nvSpPr>
        <p:spPr bwMode="auto">
          <a:xfrm>
            <a:off x="250825" y="3068638"/>
            <a:ext cx="2468563" cy="2497137"/>
          </a:xfrm>
          <a:prstGeom prst="rect">
            <a:avLst/>
          </a:pr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rnd" algn="ctr">
                <a:solidFill>
                  <a:schemeClr val="tx1"/>
                </a:solidFill>
                <a:prstDash val="sysDot"/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>
              <a:buFont typeface="Arial" charset="0"/>
              <a:buNone/>
            </a:pPr>
            <a:r>
              <a:rPr lang="de-DE" sz="1800" dirty="0"/>
              <a:t>Bild einfügen</a:t>
            </a:r>
          </a:p>
          <a:p>
            <a:pPr algn="ctr">
              <a:buFont typeface="Arial" charset="0"/>
              <a:buNone/>
            </a:pPr>
            <a:r>
              <a:rPr lang="de-DE" sz="1200" dirty="0"/>
              <a:t>(Cover Small</a:t>
            </a:r>
            <a:r>
              <a:rPr lang="de-DE" sz="1200" dirty="0" smtClean="0"/>
              <a:t>)</a:t>
            </a:r>
            <a:endParaRPr lang="de-DE" sz="1200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42" y="3064901"/>
            <a:ext cx="3035797" cy="2500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feld 1"/>
          <p:cNvSpPr txBox="1"/>
          <p:nvPr/>
        </p:nvSpPr>
        <p:spPr>
          <a:xfrm>
            <a:off x="4556760" y="3695700"/>
            <a:ext cx="2895600" cy="7017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Dr. Jan Curschmann</a:t>
            </a:r>
          </a:p>
          <a:p>
            <a:pPr algn="ctr">
              <a:buNone/>
            </a:pPr>
            <a:r>
              <a:rPr lang="en-US" sz="18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Hamburg</a:t>
            </a:r>
            <a:endParaRPr lang="en-US" sz="18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718560" y="4661208"/>
            <a:ext cx="4572000" cy="461665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buNone/>
              <a:tabLst>
                <a:tab pos="1970088" algn="l"/>
              </a:tabLst>
            </a:pPr>
            <a:r>
              <a:rPr lang="de-DE" sz="1200" b="1" dirty="0" err="1">
                <a:solidFill>
                  <a:srgbClr val="FFFFFF"/>
                </a:solidFill>
              </a:rPr>
              <a:t>Contact</a:t>
            </a:r>
            <a:r>
              <a:rPr lang="de-DE" sz="1200" b="1" dirty="0">
                <a:solidFill>
                  <a:srgbClr val="FFFFFF"/>
                </a:solidFill>
              </a:rPr>
              <a:t> </a:t>
            </a:r>
            <a:r>
              <a:rPr lang="de-DE" sz="1200" b="1" dirty="0" err="1">
                <a:solidFill>
                  <a:srgbClr val="FFFFFF"/>
                </a:solidFill>
              </a:rPr>
              <a:t>details</a:t>
            </a:r>
            <a:endParaRPr lang="de-DE" sz="1200" b="1" dirty="0">
              <a:solidFill>
                <a:srgbClr val="FFFFFF"/>
              </a:solidFill>
            </a:endParaRPr>
          </a:p>
          <a:p>
            <a:pPr lvl="0">
              <a:buNone/>
              <a:tabLst>
                <a:tab pos="1970088" algn="l"/>
              </a:tabLst>
            </a:pPr>
            <a:r>
              <a:rPr lang="de-DE" sz="1000" dirty="0">
                <a:solidFill>
                  <a:srgbClr val="FFFFFF"/>
                </a:solidFill>
              </a:rPr>
              <a:t>T: </a:t>
            </a:r>
            <a:r>
              <a:rPr lang="de-DE" sz="1000" dirty="0">
                <a:solidFill>
                  <a:srgbClr val="00C78B"/>
                </a:solidFill>
              </a:rPr>
              <a:t>+49 (0) 40 36803-134</a:t>
            </a:r>
            <a:r>
              <a:rPr lang="de-DE" sz="1000" dirty="0">
                <a:solidFill>
                  <a:srgbClr val="5EC2A5"/>
                </a:solidFill>
              </a:rPr>
              <a:t>	</a:t>
            </a:r>
            <a:r>
              <a:rPr lang="de-DE" sz="1000" dirty="0">
                <a:solidFill>
                  <a:srgbClr val="FFFFFF"/>
                </a:solidFill>
              </a:rPr>
              <a:t>E: </a:t>
            </a:r>
            <a:r>
              <a:rPr lang="de-DE" sz="1000" dirty="0">
                <a:solidFill>
                  <a:srgbClr val="00C78B"/>
                </a:solidFill>
              </a:rPr>
              <a:t>j.curschmann@taylorwessing.com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D8DFE25-D596-45D0-9853-3B242B4B7580}" type="slidenum">
              <a:rPr lang="de-DE" smtClean="0"/>
              <a:pPr/>
              <a:t>10</a:t>
            </a:fld>
            <a:endParaRPr lang="de-D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43263" y="3038475"/>
            <a:ext cx="2657475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9241183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de-DE" b="1" dirty="0">
                <a:ea typeface="+mn-ea"/>
                <a:cs typeface="+mn-cs"/>
              </a:rPr>
              <a:t>O </a:t>
            </a:r>
            <a:r>
              <a:rPr lang="de-DE" b="1" dirty="0" err="1">
                <a:ea typeface="+mn-ea"/>
                <a:cs typeface="+mn-cs"/>
              </a:rPr>
              <a:t>novo</a:t>
            </a:r>
            <a:r>
              <a:rPr lang="de-DE" b="1" dirty="0">
                <a:ea typeface="+mn-ea"/>
                <a:cs typeface="+mn-cs"/>
              </a:rPr>
              <a:t> </a:t>
            </a:r>
            <a:br>
              <a:rPr lang="de-DE" b="1" dirty="0">
                <a:ea typeface="+mn-ea"/>
                <a:cs typeface="+mn-cs"/>
              </a:rPr>
            </a:br>
            <a:r>
              <a:rPr lang="de-DE" b="1" dirty="0" err="1">
                <a:ea typeface="+mn-ea"/>
                <a:cs typeface="+mn-cs"/>
              </a:rPr>
              <a:t>ELArb</a:t>
            </a:r>
            <a:r>
              <a:rPr lang="de-DE" b="1" dirty="0">
                <a:ea typeface="+mn-ea"/>
                <a:cs typeface="+mn-cs"/>
              </a:rPr>
              <a:t> European-</a:t>
            </a:r>
            <a:r>
              <a:rPr lang="de-DE" b="1" dirty="0" err="1">
                <a:ea typeface="+mn-ea"/>
                <a:cs typeface="+mn-cs"/>
              </a:rPr>
              <a:t>Latinamerican</a:t>
            </a:r>
            <a:r>
              <a:rPr lang="de-DE" b="1" dirty="0">
                <a:ea typeface="+mn-ea"/>
                <a:cs typeface="+mn-cs"/>
              </a:rPr>
              <a:t> Arbitration Center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A555E-B43C-4729-97C4-41CE55D0A9F9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 smtClean="0"/>
          </a:p>
          <a:p>
            <a:pPr marL="0" lvl="0" indent="0">
              <a:buNone/>
            </a:pPr>
            <a:endParaRPr lang="de-DE" dirty="0" smtClean="0"/>
          </a:p>
          <a:p>
            <a:pPr marL="0" lvl="0" indent="0">
              <a:buNone/>
            </a:pPr>
            <a:r>
              <a:rPr lang="de-DE" b="1" u="sng" dirty="0" err="1" smtClean="0"/>
              <a:t>Dicas</a:t>
            </a:r>
            <a:r>
              <a:rPr lang="de-DE" b="1" u="sng" dirty="0" smtClean="0"/>
              <a:t> </a:t>
            </a:r>
            <a:r>
              <a:rPr lang="de-DE" b="1" u="sng" dirty="0" err="1" smtClean="0"/>
              <a:t>para</a:t>
            </a:r>
            <a:r>
              <a:rPr lang="de-DE" b="1" u="sng" dirty="0" smtClean="0"/>
              <a:t> a </a:t>
            </a:r>
            <a:r>
              <a:rPr lang="de-DE" b="1" u="sng" dirty="0" err="1" smtClean="0"/>
              <a:t>escolha</a:t>
            </a:r>
            <a:r>
              <a:rPr lang="de-DE" b="1" u="sng" dirty="0" smtClean="0"/>
              <a:t> </a:t>
            </a:r>
            <a:r>
              <a:rPr lang="de-DE" b="1" u="sng" dirty="0"/>
              <a:t>da </a:t>
            </a:r>
            <a:r>
              <a:rPr lang="de-DE" b="1" u="sng" dirty="0" err="1"/>
              <a:t>instituição</a:t>
            </a:r>
            <a:r>
              <a:rPr lang="de-DE" b="1" u="sng" dirty="0"/>
              <a:t> de </a:t>
            </a:r>
            <a:r>
              <a:rPr lang="de-DE" b="1" u="sng" dirty="0" err="1"/>
              <a:t>arbitragem</a:t>
            </a:r>
            <a:r>
              <a:rPr lang="de-DE" b="1" u="sng" dirty="0"/>
              <a:t> </a:t>
            </a:r>
            <a:r>
              <a:rPr lang="de-DE" b="1" u="sng" dirty="0" err="1" smtClean="0"/>
              <a:t>certa</a:t>
            </a:r>
            <a:endParaRPr lang="de-DE" b="1" u="sng" dirty="0" smtClean="0"/>
          </a:p>
          <a:p>
            <a:pPr marL="0" lvl="0" indent="0">
              <a:buNone/>
            </a:pPr>
            <a:endParaRPr lang="de-DE" b="1" u="sng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Instituição</a:t>
            </a:r>
            <a:r>
              <a:rPr lang="de-DE" dirty="0" smtClean="0"/>
              <a:t> </a:t>
            </a:r>
            <a:r>
              <a:rPr lang="de-DE" dirty="0" err="1" smtClean="0"/>
              <a:t>experiente</a:t>
            </a:r>
            <a:r>
              <a:rPr lang="de-DE" dirty="0" smtClean="0"/>
              <a:t> e </a:t>
            </a:r>
            <a:r>
              <a:rPr lang="de-DE" dirty="0" err="1" smtClean="0"/>
              <a:t>seria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Custos</a:t>
            </a:r>
            <a:r>
              <a:rPr lang="de-DE" dirty="0" smtClean="0"/>
              <a:t>: </a:t>
            </a:r>
            <a:r>
              <a:rPr lang="de-DE" dirty="0" err="1" smtClean="0"/>
              <a:t>Relação</a:t>
            </a:r>
            <a:r>
              <a:rPr lang="de-DE" dirty="0" smtClean="0"/>
              <a:t> </a:t>
            </a:r>
            <a:r>
              <a:rPr lang="de-DE" dirty="0" err="1" smtClean="0"/>
              <a:t>custo-benefício</a:t>
            </a: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endParaRPr lang="de-DE" dirty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Benefício</a:t>
            </a:r>
            <a:r>
              <a:rPr lang="de-DE" dirty="0" smtClean="0"/>
              <a:t> de </a:t>
            </a:r>
            <a:r>
              <a:rPr lang="de-DE" dirty="0" err="1" smtClean="0"/>
              <a:t>instituições</a:t>
            </a:r>
            <a:r>
              <a:rPr lang="de-DE" dirty="0" smtClean="0"/>
              <a:t> </a:t>
            </a:r>
            <a:r>
              <a:rPr lang="de-DE" dirty="0" err="1" smtClean="0"/>
              <a:t>especializadas</a:t>
            </a:r>
            <a:endParaRPr lang="de-DE" dirty="0" smtClean="0"/>
          </a:p>
          <a:p>
            <a:pPr marL="0" lvl="0" indent="0">
              <a:buNone/>
            </a:pPr>
            <a:endParaRPr lang="de-DE" dirty="0" smtClean="0"/>
          </a:p>
          <a:p>
            <a:pPr marL="0" lvl="0" indent="0">
              <a:buNone/>
            </a:pP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927632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de-DE" b="1" dirty="0">
                <a:ea typeface="+mn-ea"/>
                <a:cs typeface="+mn-cs"/>
              </a:rPr>
              <a:t>O </a:t>
            </a:r>
            <a:r>
              <a:rPr lang="de-DE" b="1" dirty="0" err="1">
                <a:ea typeface="+mn-ea"/>
                <a:cs typeface="+mn-cs"/>
              </a:rPr>
              <a:t>novo</a:t>
            </a:r>
            <a:r>
              <a:rPr lang="de-DE" b="1" dirty="0">
                <a:ea typeface="+mn-ea"/>
                <a:cs typeface="+mn-cs"/>
              </a:rPr>
              <a:t> </a:t>
            </a:r>
            <a:br>
              <a:rPr lang="de-DE" b="1" dirty="0">
                <a:ea typeface="+mn-ea"/>
                <a:cs typeface="+mn-cs"/>
              </a:rPr>
            </a:br>
            <a:r>
              <a:rPr lang="de-DE" b="1" dirty="0" err="1">
                <a:ea typeface="+mn-ea"/>
                <a:cs typeface="+mn-cs"/>
              </a:rPr>
              <a:t>ELArb</a:t>
            </a:r>
            <a:r>
              <a:rPr lang="de-DE" b="1" dirty="0">
                <a:ea typeface="+mn-ea"/>
                <a:cs typeface="+mn-cs"/>
              </a:rPr>
              <a:t> European-</a:t>
            </a:r>
            <a:r>
              <a:rPr lang="de-DE" b="1" dirty="0" err="1">
                <a:ea typeface="+mn-ea"/>
                <a:cs typeface="+mn-cs"/>
              </a:rPr>
              <a:t>Latinamerican</a:t>
            </a:r>
            <a:r>
              <a:rPr lang="de-DE" b="1" dirty="0">
                <a:ea typeface="+mn-ea"/>
                <a:cs typeface="+mn-cs"/>
              </a:rPr>
              <a:t> Arbitration Center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A555E-B43C-4729-97C4-41CE55D0A9F9}" type="slidenum">
              <a:rPr lang="de-DE" smtClean="0"/>
              <a:pPr/>
              <a:t>3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indent="0">
              <a:buNone/>
            </a:pPr>
            <a:endParaRPr lang="de-DE" b="1" u="sng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b="1" dirty="0" err="1" smtClean="0"/>
              <a:t>ELArb</a:t>
            </a:r>
            <a:r>
              <a:rPr lang="de-DE" b="1" dirty="0" smtClean="0"/>
              <a:t> European-</a:t>
            </a:r>
            <a:r>
              <a:rPr lang="de-DE" b="1" dirty="0" err="1" smtClean="0"/>
              <a:t>Latinamerican</a:t>
            </a:r>
            <a:r>
              <a:rPr lang="de-DE" b="1" dirty="0" smtClean="0"/>
              <a:t> Arbitration </a:t>
            </a:r>
            <a:r>
              <a:rPr lang="de-DE" b="1" dirty="0" err="1" smtClean="0"/>
              <a:t>Association</a:t>
            </a:r>
            <a:r>
              <a:rPr lang="de-DE" dirty="0" smtClean="0"/>
              <a:t>, </a:t>
            </a:r>
            <a:r>
              <a:rPr lang="de-DE" dirty="0" err="1" smtClean="0"/>
              <a:t>como</a:t>
            </a:r>
            <a:r>
              <a:rPr lang="de-DE" dirty="0" smtClean="0"/>
              <a:t> </a:t>
            </a:r>
            <a:r>
              <a:rPr lang="de-DE" dirty="0" err="1" smtClean="0"/>
              <a:t>socia</a:t>
            </a:r>
            <a:r>
              <a:rPr lang="de-DE" dirty="0" smtClean="0"/>
              <a:t> </a:t>
            </a:r>
            <a:r>
              <a:rPr lang="de-DE" dirty="0" err="1" smtClean="0"/>
              <a:t>única</a:t>
            </a:r>
            <a:r>
              <a:rPr lang="de-DE" dirty="0" smtClean="0"/>
              <a:t> do Center, </a:t>
            </a:r>
            <a:r>
              <a:rPr lang="de-DE" dirty="0" err="1" smtClean="0"/>
              <a:t>fundada</a:t>
            </a:r>
            <a:r>
              <a:rPr lang="de-DE" dirty="0" smtClean="0"/>
              <a:t> </a:t>
            </a:r>
            <a:r>
              <a:rPr lang="de-DE" dirty="0" err="1" smtClean="0"/>
              <a:t>em</a:t>
            </a:r>
            <a:r>
              <a:rPr lang="de-DE" dirty="0" smtClean="0"/>
              <a:t> </a:t>
            </a:r>
            <a:r>
              <a:rPr lang="de-DE" dirty="0" err="1" smtClean="0"/>
              <a:t>Novembro</a:t>
            </a:r>
            <a:r>
              <a:rPr lang="de-DE" dirty="0" smtClean="0"/>
              <a:t> de 2014</a:t>
            </a:r>
          </a:p>
          <a:p>
            <a:pPr marL="0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Socios</a:t>
            </a:r>
            <a:r>
              <a:rPr lang="de-DE" dirty="0" smtClean="0"/>
              <a:t> </a:t>
            </a:r>
            <a:r>
              <a:rPr lang="de-DE" dirty="0" err="1" smtClean="0"/>
              <a:t>principais</a:t>
            </a:r>
            <a:r>
              <a:rPr lang="de-DE" dirty="0" smtClean="0"/>
              <a:t> da </a:t>
            </a:r>
            <a:r>
              <a:rPr lang="de-DE" dirty="0" err="1" smtClean="0"/>
              <a:t>Association</a:t>
            </a:r>
            <a:r>
              <a:rPr lang="de-DE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Lateinamerikaverein</a:t>
            </a:r>
          </a:p>
          <a:p>
            <a:pPr marL="247650" lvl="1" indent="0">
              <a:buNone/>
            </a:pPr>
            <a:r>
              <a:rPr lang="de-DE" dirty="0" smtClean="0"/>
              <a:t>    (</a:t>
            </a:r>
            <a:r>
              <a:rPr lang="de-DE" dirty="0" err="1" smtClean="0"/>
              <a:t>fundado</a:t>
            </a:r>
            <a:r>
              <a:rPr lang="de-DE" dirty="0" smtClean="0"/>
              <a:t> </a:t>
            </a:r>
            <a:r>
              <a:rPr lang="de-DE" dirty="0" err="1" smtClean="0"/>
              <a:t>em</a:t>
            </a:r>
            <a:r>
              <a:rPr lang="de-DE" dirty="0" smtClean="0"/>
              <a:t> 1916)	</a:t>
            </a:r>
          </a:p>
          <a:p>
            <a:pPr marL="247650" lvl="1" indent="0">
              <a:buNone/>
            </a:pPr>
            <a:endParaRPr lang="de-DE" dirty="0" smtClean="0"/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Rechtsstandort Hamburg e.V.</a:t>
            </a:r>
          </a:p>
          <a:p>
            <a:pPr marL="247650" lvl="1" indent="0">
              <a:buNone/>
            </a:pPr>
            <a:endParaRPr lang="de-DE" dirty="0" smtClean="0"/>
          </a:p>
          <a:p>
            <a:pPr>
              <a:buFont typeface="Wingdings" panose="05000000000000000000" pitchFamily="2" charset="2"/>
              <a:buChar char="§"/>
            </a:pPr>
            <a:r>
              <a:rPr lang="de-DE" dirty="0" err="1" smtClean="0"/>
              <a:t>Apoio</a:t>
            </a:r>
            <a:r>
              <a:rPr lang="de-DE" dirty="0" smtClean="0"/>
              <a:t> e </a:t>
            </a:r>
            <a:r>
              <a:rPr lang="de-DE" dirty="0" err="1" smtClean="0"/>
              <a:t>assistência</a:t>
            </a:r>
            <a:r>
              <a:rPr lang="de-DE" dirty="0" smtClean="0"/>
              <a:t> </a:t>
            </a:r>
            <a:r>
              <a:rPr lang="de-DE" dirty="0" err="1" smtClean="0"/>
              <a:t>técnica</a:t>
            </a:r>
            <a:r>
              <a:rPr lang="de-DE" dirty="0" smtClean="0"/>
              <a:t>: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de-DE" dirty="0" smtClean="0"/>
              <a:t>Câmara de </a:t>
            </a:r>
            <a:r>
              <a:rPr lang="de-DE" dirty="0" err="1" smtClean="0"/>
              <a:t>Comércio</a:t>
            </a:r>
            <a:r>
              <a:rPr lang="de-DE" dirty="0" smtClean="0"/>
              <a:t> de </a:t>
            </a:r>
            <a:r>
              <a:rPr lang="de-DE" dirty="0" err="1" smtClean="0"/>
              <a:t>Hamburgo</a:t>
            </a:r>
            <a:endParaRPr lang="de-DE" dirty="0" smtClean="0"/>
          </a:p>
          <a:p>
            <a:pPr marL="247650" lvl="1" indent="0">
              <a:buNone/>
            </a:pPr>
            <a:r>
              <a:rPr lang="de-DE" dirty="0"/>
              <a:t> </a:t>
            </a:r>
            <a:r>
              <a:rPr lang="de-DE" dirty="0" smtClean="0"/>
              <a:t>   (</a:t>
            </a:r>
            <a:r>
              <a:rPr lang="de-DE" dirty="0" err="1" smtClean="0"/>
              <a:t>fundada</a:t>
            </a:r>
            <a:r>
              <a:rPr lang="de-DE" dirty="0" smtClean="0"/>
              <a:t> </a:t>
            </a:r>
            <a:r>
              <a:rPr lang="de-DE" dirty="0" err="1" smtClean="0"/>
              <a:t>em</a:t>
            </a:r>
            <a:r>
              <a:rPr lang="de-DE" dirty="0" smtClean="0"/>
              <a:t> 1665)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endParaRPr lang="de-DE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212" y="3285251"/>
            <a:ext cx="1640541" cy="684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7742" y="4192368"/>
            <a:ext cx="1299883" cy="10693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8495" y="5432332"/>
            <a:ext cx="2390775" cy="619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283897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de-DE" b="1" dirty="0">
                <a:ea typeface="+mn-ea"/>
                <a:cs typeface="+mn-cs"/>
              </a:rPr>
              <a:t>O </a:t>
            </a:r>
            <a:r>
              <a:rPr lang="de-DE" b="1" dirty="0" err="1">
                <a:ea typeface="+mn-ea"/>
                <a:cs typeface="+mn-cs"/>
              </a:rPr>
              <a:t>novo</a:t>
            </a:r>
            <a:r>
              <a:rPr lang="de-DE" b="1" dirty="0">
                <a:ea typeface="+mn-ea"/>
                <a:cs typeface="+mn-cs"/>
              </a:rPr>
              <a:t> </a:t>
            </a:r>
            <a:br>
              <a:rPr lang="de-DE" b="1" dirty="0">
                <a:ea typeface="+mn-ea"/>
                <a:cs typeface="+mn-cs"/>
              </a:rPr>
            </a:br>
            <a:r>
              <a:rPr lang="de-DE" b="1" dirty="0" err="1">
                <a:ea typeface="+mn-ea"/>
                <a:cs typeface="+mn-cs"/>
              </a:rPr>
              <a:t>ELArb</a:t>
            </a:r>
            <a:r>
              <a:rPr lang="de-DE" b="1" dirty="0">
                <a:ea typeface="+mn-ea"/>
                <a:cs typeface="+mn-cs"/>
              </a:rPr>
              <a:t> European-</a:t>
            </a:r>
            <a:r>
              <a:rPr lang="de-DE" b="1" dirty="0" err="1">
                <a:ea typeface="+mn-ea"/>
                <a:cs typeface="+mn-cs"/>
              </a:rPr>
              <a:t>Latinamerican</a:t>
            </a:r>
            <a:r>
              <a:rPr lang="de-DE" b="1" dirty="0">
                <a:ea typeface="+mn-ea"/>
                <a:cs typeface="+mn-cs"/>
              </a:rPr>
              <a:t> Arbitration Center</a:t>
            </a:r>
            <a:r>
              <a:rPr lang="de-DE" sz="2000" b="1" dirty="0">
                <a:ea typeface="+mn-ea"/>
                <a:cs typeface="+mn-cs"/>
              </a:rPr>
              <a:t/>
            </a:r>
            <a:br>
              <a:rPr lang="de-DE" sz="2000" b="1" dirty="0"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A555E-B43C-4729-97C4-41CE55D0A9F9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pPr marL="0" lvl="0" indent="0">
              <a:buNone/>
            </a:pPr>
            <a:endParaRPr lang="de-DE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 err="1" smtClean="0"/>
              <a:t>sede</a:t>
            </a:r>
            <a:r>
              <a:rPr lang="de-DE" dirty="0" smtClean="0"/>
              <a:t> </a:t>
            </a:r>
            <a:r>
              <a:rPr lang="de-DE" dirty="0" err="1"/>
              <a:t>em</a:t>
            </a:r>
            <a:r>
              <a:rPr lang="de-DE" dirty="0"/>
              <a:t> </a:t>
            </a:r>
            <a:r>
              <a:rPr lang="de-DE" dirty="0" err="1" smtClean="0"/>
              <a:t>Hamburgo</a:t>
            </a:r>
            <a:endParaRPr lang="de-DE" dirty="0" smtClean="0"/>
          </a:p>
          <a:p>
            <a:pPr lvl="0">
              <a:buFont typeface="Wingdings" panose="05000000000000000000" pitchFamily="2" charset="2"/>
              <a:buChar char="§"/>
            </a:pPr>
            <a:endParaRPr lang="de-DE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 smtClean="0"/>
              <a:t>Livre </a:t>
            </a:r>
            <a:r>
              <a:rPr lang="de-DE" dirty="0" err="1" smtClean="0"/>
              <a:t>escolha</a:t>
            </a:r>
            <a:r>
              <a:rPr lang="de-DE" dirty="0" smtClean="0"/>
              <a:t> do </a:t>
            </a:r>
            <a:r>
              <a:rPr lang="de-DE" dirty="0" err="1" smtClean="0"/>
              <a:t>local</a:t>
            </a:r>
            <a:r>
              <a:rPr lang="de-DE" dirty="0" smtClean="0"/>
              <a:t> dos </a:t>
            </a:r>
            <a:r>
              <a:rPr lang="de-DE" dirty="0" err="1" smtClean="0"/>
              <a:t>processos</a:t>
            </a:r>
            <a:r>
              <a:rPr lang="de-DE" dirty="0" smtClean="0"/>
              <a:t> de </a:t>
            </a:r>
            <a:r>
              <a:rPr lang="de-DE" dirty="0" err="1" smtClean="0"/>
              <a:t>arbitragem</a:t>
            </a:r>
            <a:endParaRPr lang="de-DE" dirty="0" smtClean="0"/>
          </a:p>
          <a:p>
            <a:pPr marL="0" lvl="0" indent="0">
              <a:buNone/>
            </a:pPr>
            <a:endParaRPr lang="de-DE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 err="1"/>
              <a:t>Especializada</a:t>
            </a:r>
            <a:r>
              <a:rPr lang="de-DE" dirty="0"/>
              <a:t> </a:t>
            </a:r>
            <a:r>
              <a:rPr lang="de-DE" dirty="0" err="1"/>
              <a:t>em</a:t>
            </a:r>
            <a:r>
              <a:rPr lang="de-DE" dirty="0"/>
              <a:t> </a:t>
            </a:r>
            <a:r>
              <a:rPr lang="de-DE" dirty="0" err="1"/>
              <a:t>disputas</a:t>
            </a:r>
            <a:r>
              <a:rPr lang="de-DE" dirty="0"/>
              <a:t> entre </a:t>
            </a:r>
            <a:r>
              <a:rPr lang="de-DE" dirty="0" err="1"/>
              <a:t>partes</a:t>
            </a:r>
            <a:r>
              <a:rPr lang="de-DE" dirty="0"/>
              <a:t> da </a:t>
            </a:r>
            <a:r>
              <a:rPr lang="de-DE" dirty="0" err="1"/>
              <a:t>América</a:t>
            </a:r>
            <a:r>
              <a:rPr lang="de-DE" dirty="0"/>
              <a:t> Latina e Europa </a:t>
            </a:r>
            <a:r>
              <a:rPr lang="de-DE" dirty="0" err="1"/>
              <a:t>mas</a:t>
            </a:r>
            <a:r>
              <a:rPr lang="de-DE" dirty="0"/>
              <a:t> </a:t>
            </a:r>
            <a:r>
              <a:rPr lang="de-DE" dirty="0" err="1"/>
              <a:t>globalmente</a:t>
            </a:r>
            <a:r>
              <a:rPr lang="de-DE" dirty="0"/>
              <a:t> </a:t>
            </a:r>
            <a:r>
              <a:rPr lang="de-DE" dirty="0" err="1"/>
              <a:t>aberta</a:t>
            </a:r>
            <a:r>
              <a:rPr lang="de-DE" dirty="0"/>
              <a:t> </a:t>
            </a:r>
            <a:r>
              <a:rPr lang="de-DE" dirty="0" err="1"/>
              <a:t>para</a:t>
            </a:r>
            <a:r>
              <a:rPr lang="de-DE" dirty="0"/>
              <a:t> </a:t>
            </a:r>
            <a:r>
              <a:rPr lang="de-DE" dirty="0" err="1"/>
              <a:t>resolução</a:t>
            </a:r>
            <a:r>
              <a:rPr lang="de-DE" dirty="0"/>
              <a:t> de </a:t>
            </a:r>
            <a:r>
              <a:rPr lang="de-DE" dirty="0" err="1"/>
              <a:t>disputas</a:t>
            </a:r>
            <a:r>
              <a:rPr lang="de-DE" dirty="0"/>
              <a:t> </a:t>
            </a:r>
            <a:r>
              <a:rPr lang="de-DE" dirty="0" err="1"/>
              <a:t>relacionadas</a:t>
            </a:r>
            <a:r>
              <a:rPr lang="de-DE" dirty="0"/>
              <a:t> à </a:t>
            </a:r>
            <a:r>
              <a:rPr lang="de-DE" dirty="0" err="1"/>
              <a:t>América</a:t>
            </a:r>
            <a:r>
              <a:rPr lang="de-DE" dirty="0"/>
              <a:t> </a:t>
            </a:r>
            <a:r>
              <a:rPr lang="de-DE" dirty="0" smtClean="0"/>
              <a:t>Latina</a:t>
            </a:r>
          </a:p>
          <a:p>
            <a:pPr marL="0" lvl="0" indent="0">
              <a:buNone/>
            </a:pPr>
            <a:endParaRPr lang="de-DE" dirty="0"/>
          </a:p>
          <a:p>
            <a:pPr lvl="0">
              <a:buFont typeface="Wingdings" panose="05000000000000000000" pitchFamily="2" charset="2"/>
              <a:buChar char="§"/>
            </a:pPr>
            <a:r>
              <a:rPr lang="de-DE" dirty="0" err="1"/>
              <a:t>Árbitros</a:t>
            </a:r>
            <a:r>
              <a:rPr lang="de-DE" dirty="0"/>
              <a:t> </a:t>
            </a:r>
            <a:r>
              <a:rPr lang="de-DE" dirty="0" err="1"/>
              <a:t>experientes</a:t>
            </a:r>
            <a:r>
              <a:rPr lang="de-DE" dirty="0"/>
              <a:t> e </a:t>
            </a:r>
            <a:r>
              <a:rPr lang="de-DE" dirty="0" smtClean="0"/>
              <a:t>multi-</a:t>
            </a:r>
            <a:r>
              <a:rPr lang="de-DE" dirty="0" err="1" smtClean="0"/>
              <a:t>lingues</a:t>
            </a:r>
            <a:r>
              <a:rPr lang="de-DE" dirty="0" smtClean="0"/>
              <a:t> da Europa, </a:t>
            </a:r>
            <a:r>
              <a:rPr lang="de-DE" dirty="0" err="1" smtClean="0"/>
              <a:t>América</a:t>
            </a:r>
            <a:r>
              <a:rPr lang="de-DE" dirty="0" smtClean="0"/>
              <a:t> Latina e de </a:t>
            </a:r>
            <a:r>
              <a:rPr lang="de-DE" dirty="0" err="1" smtClean="0"/>
              <a:t>outros</a:t>
            </a:r>
            <a:r>
              <a:rPr lang="de-DE" dirty="0" smtClean="0"/>
              <a:t> </a:t>
            </a:r>
            <a:r>
              <a:rPr lang="de-DE" dirty="0" err="1" smtClean="0"/>
              <a:t>paises</a:t>
            </a:r>
            <a:r>
              <a:rPr lang="de-DE" dirty="0" smtClean="0"/>
              <a:t> </a:t>
            </a:r>
            <a:r>
              <a:rPr lang="de-DE" dirty="0" err="1" smtClean="0"/>
              <a:t>interessados</a:t>
            </a:r>
            <a:endParaRPr lang="de-DE" dirty="0"/>
          </a:p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06327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de-DE" b="1" dirty="0">
                <a:ea typeface="+mn-ea"/>
                <a:cs typeface="+mn-cs"/>
              </a:rPr>
              <a:t>O</a:t>
            </a:r>
            <a:r>
              <a:rPr lang="de-DE" sz="2000" b="1" dirty="0">
                <a:ea typeface="+mn-ea"/>
                <a:cs typeface="+mn-cs"/>
              </a:rPr>
              <a:t> </a:t>
            </a:r>
            <a:r>
              <a:rPr lang="de-DE" sz="2000" b="1" dirty="0" err="1">
                <a:ea typeface="+mn-ea"/>
                <a:cs typeface="+mn-cs"/>
              </a:rPr>
              <a:t>novo</a:t>
            </a:r>
            <a:r>
              <a:rPr lang="de-DE" sz="2000" b="1" dirty="0">
                <a:ea typeface="+mn-ea"/>
                <a:cs typeface="+mn-cs"/>
              </a:rPr>
              <a:t> </a:t>
            </a:r>
            <a:br>
              <a:rPr lang="de-DE" sz="2000" b="1" dirty="0">
                <a:ea typeface="+mn-ea"/>
                <a:cs typeface="+mn-cs"/>
              </a:rPr>
            </a:br>
            <a:r>
              <a:rPr lang="de-DE" sz="2000" b="1" dirty="0" err="1">
                <a:ea typeface="+mn-ea"/>
                <a:cs typeface="+mn-cs"/>
              </a:rPr>
              <a:t>ELArb</a:t>
            </a:r>
            <a:r>
              <a:rPr lang="de-DE" sz="2000" b="1" dirty="0">
                <a:ea typeface="+mn-ea"/>
                <a:cs typeface="+mn-cs"/>
              </a:rPr>
              <a:t> European-</a:t>
            </a:r>
            <a:r>
              <a:rPr lang="de-DE" sz="2000" b="1" dirty="0" err="1">
                <a:ea typeface="+mn-ea"/>
                <a:cs typeface="+mn-cs"/>
              </a:rPr>
              <a:t>Latinamerican</a:t>
            </a:r>
            <a:r>
              <a:rPr lang="de-DE" sz="2000" b="1" dirty="0">
                <a:ea typeface="+mn-ea"/>
                <a:cs typeface="+mn-cs"/>
              </a:rPr>
              <a:t> Arbitration Center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A555E-B43C-4729-97C4-41CE55D0A9F9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745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9576" y="1611473"/>
            <a:ext cx="7001436" cy="46727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212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>
              <a:spcBef>
                <a:spcPct val="20000"/>
              </a:spcBef>
            </a:pPr>
            <a:r>
              <a:rPr lang="de-DE" b="1" dirty="0">
                <a:ea typeface="+mn-ea"/>
                <a:cs typeface="+mn-cs"/>
              </a:rPr>
              <a:t>O </a:t>
            </a:r>
            <a:r>
              <a:rPr lang="de-DE" b="1" dirty="0" err="1">
                <a:ea typeface="+mn-ea"/>
                <a:cs typeface="+mn-cs"/>
              </a:rPr>
              <a:t>novo</a:t>
            </a:r>
            <a:r>
              <a:rPr lang="de-DE" b="1" dirty="0">
                <a:ea typeface="+mn-ea"/>
                <a:cs typeface="+mn-cs"/>
              </a:rPr>
              <a:t> </a:t>
            </a:r>
            <a:br>
              <a:rPr lang="de-DE" b="1" dirty="0">
                <a:ea typeface="+mn-ea"/>
                <a:cs typeface="+mn-cs"/>
              </a:rPr>
            </a:br>
            <a:r>
              <a:rPr lang="de-DE" b="1" dirty="0" err="1">
                <a:ea typeface="+mn-ea"/>
                <a:cs typeface="+mn-cs"/>
              </a:rPr>
              <a:t>ELArb</a:t>
            </a:r>
            <a:r>
              <a:rPr lang="de-DE" b="1" dirty="0">
                <a:ea typeface="+mn-ea"/>
                <a:cs typeface="+mn-cs"/>
              </a:rPr>
              <a:t> European-</a:t>
            </a:r>
            <a:r>
              <a:rPr lang="de-DE" b="1" dirty="0" err="1">
                <a:ea typeface="+mn-ea"/>
                <a:cs typeface="+mn-cs"/>
              </a:rPr>
              <a:t>Latinamerican</a:t>
            </a:r>
            <a:r>
              <a:rPr lang="de-DE" b="1" dirty="0">
                <a:ea typeface="+mn-ea"/>
                <a:cs typeface="+mn-cs"/>
              </a:rPr>
              <a:t> Arbitration Center</a:t>
            </a:r>
            <a:r>
              <a:rPr lang="de-DE" sz="2000" b="1" dirty="0">
                <a:ea typeface="+mn-ea"/>
                <a:cs typeface="+mn-cs"/>
              </a:rPr>
              <a:t/>
            </a:r>
            <a:br>
              <a:rPr lang="de-DE" sz="2000" b="1" dirty="0">
                <a:ea typeface="+mn-ea"/>
                <a:cs typeface="+mn-cs"/>
              </a:rPr>
            </a:br>
            <a:endParaRPr lang="de-DE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A555E-B43C-4729-97C4-41CE55D0A9F9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1472" y="1721252"/>
            <a:ext cx="8413937" cy="4327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079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7377" y="759143"/>
            <a:ext cx="8642350" cy="828675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de-DE" b="1" dirty="0">
                <a:ea typeface="+mn-ea"/>
                <a:cs typeface="+mn-cs"/>
              </a:rPr>
              <a:t>O </a:t>
            </a:r>
            <a:r>
              <a:rPr lang="de-DE" b="1" dirty="0" err="1">
                <a:ea typeface="+mn-ea"/>
                <a:cs typeface="+mn-cs"/>
              </a:rPr>
              <a:t>novo</a:t>
            </a:r>
            <a:r>
              <a:rPr lang="de-DE" b="1" dirty="0">
                <a:ea typeface="+mn-ea"/>
                <a:cs typeface="+mn-cs"/>
              </a:rPr>
              <a:t> </a:t>
            </a:r>
            <a:br>
              <a:rPr lang="de-DE" b="1" dirty="0">
                <a:ea typeface="+mn-ea"/>
                <a:cs typeface="+mn-cs"/>
              </a:rPr>
            </a:br>
            <a:r>
              <a:rPr lang="de-DE" b="1" dirty="0" err="1">
                <a:ea typeface="+mn-ea"/>
                <a:cs typeface="+mn-cs"/>
              </a:rPr>
              <a:t>ELArb</a:t>
            </a:r>
            <a:r>
              <a:rPr lang="de-DE" b="1" dirty="0">
                <a:ea typeface="+mn-ea"/>
                <a:cs typeface="+mn-cs"/>
              </a:rPr>
              <a:t> European-</a:t>
            </a:r>
            <a:r>
              <a:rPr lang="de-DE" b="1" dirty="0" err="1">
                <a:ea typeface="+mn-ea"/>
                <a:cs typeface="+mn-cs"/>
              </a:rPr>
              <a:t>Latinamerican</a:t>
            </a:r>
            <a:r>
              <a:rPr lang="de-DE" b="1" dirty="0">
                <a:ea typeface="+mn-ea"/>
                <a:cs typeface="+mn-cs"/>
              </a:rPr>
              <a:t> Arbitration Center</a:t>
            </a:r>
            <a:r>
              <a:rPr lang="de-DE" sz="2000" b="1" dirty="0">
                <a:ea typeface="+mn-ea"/>
                <a:cs typeface="+mn-cs"/>
              </a:rPr>
              <a:t/>
            </a:r>
            <a:br>
              <a:rPr lang="de-DE" sz="2000" b="1" dirty="0">
                <a:ea typeface="+mn-ea"/>
                <a:cs typeface="+mn-cs"/>
              </a:rPr>
            </a:b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A555E-B43C-4729-97C4-41CE55D0A9F9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643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4" y="1757083"/>
            <a:ext cx="8489577" cy="26712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643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277" y="4430351"/>
            <a:ext cx="8242700" cy="1844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9492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O </a:t>
            </a:r>
            <a:r>
              <a:rPr lang="de-DE" b="1" dirty="0" err="1"/>
              <a:t>novo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 err="1"/>
              <a:t>ELArb</a:t>
            </a:r>
            <a:r>
              <a:rPr lang="de-DE" b="1" dirty="0"/>
              <a:t> European-</a:t>
            </a:r>
            <a:r>
              <a:rPr lang="de-DE" b="1" dirty="0" err="1"/>
              <a:t>Latinamerican</a:t>
            </a:r>
            <a:r>
              <a:rPr lang="de-DE" b="1" dirty="0"/>
              <a:t> Arbitration Center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A555E-B43C-4729-97C4-41CE55D0A9F9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4950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765" y="1676401"/>
            <a:ext cx="8480611" cy="45809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781869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b="1" dirty="0"/>
              <a:t>O </a:t>
            </a:r>
            <a:r>
              <a:rPr lang="de-DE" b="1" dirty="0" err="1"/>
              <a:t>novo</a:t>
            </a:r>
            <a:r>
              <a:rPr lang="de-DE" b="1" dirty="0"/>
              <a:t> </a:t>
            </a:r>
            <a:br>
              <a:rPr lang="de-DE" b="1" dirty="0"/>
            </a:br>
            <a:r>
              <a:rPr lang="de-DE" b="1" dirty="0" err="1"/>
              <a:t>ELArb</a:t>
            </a:r>
            <a:r>
              <a:rPr lang="de-DE" b="1" dirty="0"/>
              <a:t> European-</a:t>
            </a:r>
            <a:r>
              <a:rPr lang="de-DE" b="1" dirty="0" err="1"/>
              <a:t>Latinamerican</a:t>
            </a:r>
            <a:r>
              <a:rPr lang="de-DE" b="1" dirty="0"/>
              <a:t> Arbitration Center</a:t>
            </a:r>
            <a:endParaRPr lang="de-DE" dirty="0"/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25FA555E-B43C-4729-97C4-41CE55D0A9F9}" type="slidenum">
              <a:rPr lang="de-DE" smtClean="0"/>
              <a:pPr/>
              <a:t>9</a:t>
            </a:fld>
            <a:endParaRPr lang="de-DE" dirty="0"/>
          </a:p>
        </p:txBody>
      </p:sp>
      <p:sp>
        <p:nvSpPr>
          <p:cNvPr id="4" name="Textplatzhalter 3"/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150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837" y="1640541"/>
            <a:ext cx="8543364" cy="4742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34741565"/>
      </p:ext>
    </p:extLst>
  </p:cSld>
  <p:clrMapOvr>
    <a:masterClrMapping/>
  </p:clrMapOvr>
</p:sld>
</file>

<file path=ppt/theme/theme1.xml><?xml version="1.0" encoding="utf-8"?>
<a:theme xmlns:a="http://schemas.openxmlformats.org/drawingml/2006/main" name="Blank">
  <a:themeElements>
    <a:clrScheme name="Taylor Wessing">
      <a:dk1>
        <a:srgbClr val="51626F"/>
      </a:dk1>
      <a:lt1>
        <a:srgbClr val="FFFFFF"/>
      </a:lt1>
      <a:dk2>
        <a:srgbClr val="51626F"/>
      </a:dk2>
      <a:lt2>
        <a:srgbClr val="00C78B"/>
      </a:lt2>
      <a:accent1>
        <a:srgbClr val="00ADD0"/>
      </a:accent1>
      <a:accent2>
        <a:srgbClr val="33BDD9"/>
      </a:accent2>
      <a:accent3>
        <a:srgbClr val="66CEE3"/>
      </a:accent3>
      <a:accent4>
        <a:srgbClr val="99DEEC"/>
      </a:accent4>
      <a:accent5>
        <a:srgbClr val="00C78B"/>
      </a:accent5>
      <a:accent6>
        <a:srgbClr val="33D2A2"/>
      </a:accent6>
      <a:hlink>
        <a:srgbClr val="66CEE3"/>
      </a:hlink>
      <a:folHlink>
        <a:srgbClr val="99DEE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R="0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None/>
          <a:tabLst/>
          <a:defRPr kumimoji="0" sz="1400" b="0" i="0" u="none" strike="noStrike" cap="none" normalizeH="0" baseline="0" dirty="0" err="1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07963" marR="0" indent="-2079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&gt;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C6F7B"/>
        </a:dk1>
        <a:lt1>
          <a:srgbClr val="FFFFFF"/>
        </a:lt1>
        <a:dk2>
          <a:srgbClr val="5C6F7B"/>
        </a:dk2>
        <a:lt2>
          <a:srgbClr val="808080"/>
        </a:lt2>
        <a:accent1>
          <a:srgbClr val="5EC2A5"/>
        </a:accent1>
        <a:accent2>
          <a:srgbClr val="5C6F7B"/>
        </a:accent2>
        <a:accent3>
          <a:srgbClr val="FFFFFF"/>
        </a:accent3>
        <a:accent4>
          <a:srgbClr val="4D5E68"/>
        </a:accent4>
        <a:accent5>
          <a:srgbClr val="B6DDCF"/>
        </a:accent5>
        <a:accent6>
          <a:srgbClr val="53646F"/>
        </a:accent6>
        <a:hlink>
          <a:srgbClr val="5EAFDB"/>
        </a:hlink>
        <a:folHlink>
          <a:srgbClr val="6639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5C6F7B"/>
        </a:dk1>
        <a:lt1>
          <a:srgbClr val="FFFFFF"/>
        </a:lt1>
        <a:dk2>
          <a:srgbClr val="5C6F7B"/>
        </a:dk2>
        <a:lt2>
          <a:srgbClr val="F8F8F8"/>
        </a:lt2>
        <a:accent1>
          <a:srgbClr val="5EC2A5"/>
        </a:accent1>
        <a:accent2>
          <a:srgbClr val="5C6F7B"/>
        </a:accent2>
        <a:accent3>
          <a:srgbClr val="FFFFFF"/>
        </a:accent3>
        <a:accent4>
          <a:srgbClr val="4D5E68"/>
        </a:accent4>
        <a:accent5>
          <a:srgbClr val="B6DDCF"/>
        </a:accent5>
        <a:accent6>
          <a:srgbClr val="53646F"/>
        </a:accent6>
        <a:hlink>
          <a:srgbClr val="5EAFDB"/>
        </a:hlink>
        <a:folHlink>
          <a:srgbClr val="6639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5C6F7B"/>
        </a:dk1>
        <a:lt1>
          <a:srgbClr val="FFFFFF"/>
        </a:lt1>
        <a:dk2>
          <a:srgbClr val="5C6F7B"/>
        </a:dk2>
        <a:lt2>
          <a:srgbClr val="F8F8F8"/>
        </a:lt2>
        <a:accent1>
          <a:srgbClr val="5EAFDB"/>
        </a:accent1>
        <a:accent2>
          <a:srgbClr val="7EBFE2"/>
        </a:accent2>
        <a:accent3>
          <a:srgbClr val="FFFFFF"/>
        </a:accent3>
        <a:accent4>
          <a:srgbClr val="4D5E68"/>
        </a:accent4>
        <a:accent5>
          <a:srgbClr val="B6D4EA"/>
        </a:accent5>
        <a:accent6>
          <a:srgbClr val="72ADCD"/>
        </a:accent6>
        <a:hlink>
          <a:srgbClr val="9ECFE9"/>
        </a:hlink>
        <a:folHlink>
          <a:srgbClr val="BFDF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5C6F7B"/>
        </a:dk1>
        <a:lt1>
          <a:srgbClr val="FFFFFF"/>
        </a:lt1>
        <a:dk2>
          <a:srgbClr val="5C6F7B"/>
        </a:dk2>
        <a:lt2>
          <a:srgbClr val="5EC2A5"/>
        </a:lt2>
        <a:accent1>
          <a:srgbClr val="5EAFDB"/>
        </a:accent1>
        <a:accent2>
          <a:srgbClr val="7EBFE2"/>
        </a:accent2>
        <a:accent3>
          <a:srgbClr val="FFFFFF"/>
        </a:accent3>
        <a:accent4>
          <a:srgbClr val="4D5E68"/>
        </a:accent4>
        <a:accent5>
          <a:srgbClr val="B6D4EA"/>
        </a:accent5>
        <a:accent6>
          <a:srgbClr val="72ADCD"/>
        </a:accent6>
        <a:hlink>
          <a:srgbClr val="9ECFE9"/>
        </a:hlink>
        <a:folHlink>
          <a:srgbClr val="BFDF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Blank">
  <a:themeElements>
    <a:clrScheme name="Taylor Wessing">
      <a:dk1>
        <a:srgbClr val="51626F"/>
      </a:dk1>
      <a:lt1>
        <a:srgbClr val="97A1A9"/>
      </a:lt1>
      <a:dk2>
        <a:srgbClr val="00C78B"/>
      </a:dk2>
      <a:lt2>
        <a:srgbClr val="66DDB9"/>
      </a:lt2>
      <a:accent1>
        <a:srgbClr val="00ADD0"/>
      </a:accent1>
      <a:accent2>
        <a:srgbClr val="80D6E8"/>
      </a:accent2>
      <a:accent3>
        <a:srgbClr val="C21DAC"/>
      </a:accent3>
      <a:accent4>
        <a:srgbClr val="E18ED6"/>
      </a:accent4>
      <a:accent5>
        <a:srgbClr val="6639B7"/>
      </a:accent5>
      <a:accent6>
        <a:srgbClr val="B39CDB"/>
      </a:accent6>
      <a:hlink>
        <a:srgbClr val="33D2A2"/>
      </a:hlink>
      <a:folHlink>
        <a:srgbClr val="CCF4E8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07963" marR="0" indent="-2079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&gt;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07963" marR="0" indent="-2079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&gt;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C6F7B"/>
        </a:dk1>
        <a:lt1>
          <a:srgbClr val="FFFFFF"/>
        </a:lt1>
        <a:dk2>
          <a:srgbClr val="5C6F7B"/>
        </a:dk2>
        <a:lt2>
          <a:srgbClr val="808080"/>
        </a:lt2>
        <a:accent1>
          <a:srgbClr val="5EC2A5"/>
        </a:accent1>
        <a:accent2>
          <a:srgbClr val="5C6F7B"/>
        </a:accent2>
        <a:accent3>
          <a:srgbClr val="FFFFFF"/>
        </a:accent3>
        <a:accent4>
          <a:srgbClr val="4D5E68"/>
        </a:accent4>
        <a:accent5>
          <a:srgbClr val="B6DDCF"/>
        </a:accent5>
        <a:accent6>
          <a:srgbClr val="53646F"/>
        </a:accent6>
        <a:hlink>
          <a:srgbClr val="5EAFDB"/>
        </a:hlink>
        <a:folHlink>
          <a:srgbClr val="6639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5C6F7B"/>
        </a:dk1>
        <a:lt1>
          <a:srgbClr val="FFFFFF"/>
        </a:lt1>
        <a:dk2>
          <a:srgbClr val="5C6F7B"/>
        </a:dk2>
        <a:lt2>
          <a:srgbClr val="F8F8F8"/>
        </a:lt2>
        <a:accent1>
          <a:srgbClr val="5EC2A5"/>
        </a:accent1>
        <a:accent2>
          <a:srgbClr val="5C6F7B"/>
        </a:accent2>
        <a:accent3>
          <a:srgbClr val="FFFFFF"/>
        </a:accent3>
        <a:accent4>
          <a:srgbClr val="4D5E68"/>
        </a:accent4>
        <a:accent5>
          <a:srgbClr val="B6DDCF"/>
        </a:accent5>
        <a:accent6>
          <a:srgbClr val="53646F"/>
        </a:accent6>
        <a:hlink>
          <a:srgbClr val="5EAFDB"/>
        </a:hlink>
        <a:folHlink>
          <a:srgbClr val="6639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5C6F7B"/>
        </a:dk1>
        <a:lt1>
          <a:srgbClr val="FFFFFF"/>
        </a:lt1>
        <a:dk2>
          <a:srgbClr val="5C6F7B"/>
        </a:dk2>
        <a:lt2>
          <a:srgbClr val="F8F8F8"/>
        </a:lt2>
        <a:accent1>
          <a:srgbClr val="5EAFDB"/>
        </a:accent1>
        <a:accent2>
          <a:srgbClr val="7EBFE2"/>
        </a:accent2>
        <a:accent3>
          <a:srgbClr val="FFFFFF"/>
        </a:accent3>
        <a:accent4>
          <a:srgbClr val="4D5E68"/>
        </a:accent4>
        <a:accent5>
          <a:srgbClr val="B6D4EA"/>
        </a:accent5>
        <a:accent6>
          <a:srgbClr val="72ADCD"/>
        </a:accent6>
        <a:hlink>
          <a:srgbClr val="9ECFE9"/>
        </a:hlink>
        <a:folHlink>
          <a:srgbClr val="BFDF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5C6F7B"/>
        </a:dk1>
        <a:lt1>
          <a:srgbClr val="FFFFFF"/>
        </a:lt1>
        <a:dk2>
          <a:srgbClr val="5C6F7B"/>
        </a:dk2>
        <a:lt2>
          <a:srgbClr val="5EC2A5"/>
        </a:lt2>
        <a:accent1>
          <a:srgbClr val="5EAFDB"/>
        </a:accent1>
        <a:accent2>
          <a:srgbClr val="7EBFE2"/>
        </a:accent2>
        <a:accent3>
          <a:srgbClr val="FFFFFF"/>
        </a:accent3>
        <a:accent4>
          <a:srgbClr val="4D5E68"/>
        </a:accent4>
        <a:accent5>
          <a:srgbClr val="B6D4EA"/>
        </a:accent5>
        <a:accent6>
          <a:srgbClr val="72ADCD"/>
        </a:accent6>
        <a:hlink>
          <a:srgbClr val="9ECFE9"/>
        </a:hlink>
        <a:folHlink>
          <a:srgbClr val="BFDF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Blank">
  <a:themeElements>
    <a:clrScheme name="Taylor Wessing">
      <a:dk1>
        <a:srgbClr val="51626F"/>
      </a:dk1>
      <a:lt1>
        <a:srgbClr val="FFFFFF"/>
      </a:lt1>
      <a:dk2>
        <a:srgbClr val="51626F"/>
      </a:dk2>
      <a:lt2>
        <a:srgbClr val="00C78B"/>
      </a:lt2>
      <a:accent1>
        <a:srgbClr val="00ADD0"/>
      </a:accent1>
      <a:accent2>
        <a:srgbClr val="33BDD9"/>
      </a:accent2>
      <a:accent3>
        <a:srgbClr val="66CEE3"/>
      </a:accent3>
      <a:accent4>
        <a:srgbClr val="99DEEC"/>
      </a:accent4>
      <a:accent5>
        <a:srgbClr val="00C78B"/>
      </a:accent5>
      <a:accent6>
        <a:srgbClr val="33D2A2"/>
      </a:accent6>
      <a:hlink>
        <a:srgbClr val="66CEE3"/>
      </a:hlink>
      <a:folHlink>
        <a:srgbClr val="99DEEC"/>
      </a:folHlink>
    </a:clrScheme>
    <a:fontScheme name="Blank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07963" marR="0" indent="-2079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&gt;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58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207963" marR="0" indent="-207963" algn="l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Tx/>
          <a:buSzTx/>
          <a:buFont typeface="Arial" charset="0"/>
          <a:buChar char="&gt;"/>
          <a:tabLst/>
          <a:defRPr kumimoji="0" lang="de-DE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Blank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13">
        <a:dk1>
          <a:srgbClr val="5C6F7B"/>
        </a:dk1>
        <a:lt1>
          <a:srgbClr val="FFFFFF"/>
        </a:lt1>
        <a:dk2>
          <a:srgbClr val="5C6F7B"/>
        </a:dk2>
        <a:lt2>
          <a:srgbClr val="808080"/>
        </a:lt2>
        <a:accent1>
          <a:srgbClr val="5EC2A5"/>
        </a:accent1>
        <a:accent2>
          <a:srgbClr val="5C6F7B"/>
        </a:accent2>
        <a:accent3>
          <a:srgbClr val="FFFFFF"/>
        </a:accent3>
        <a:accent4>
          <a:srgbClr val="4D5E68"/>
        </a:accent4>
        <a:accent5>
          <a:srgbClr val="B6DDCF"/>
        </a:accent5>
        <a:accent6>
          <a:srgbClr val="53646F"/>
        </a:accent6>
        <a:hlink>
          <a:srgbClr val="5EAFDB"/>
        </a:hlink>
        <a:folHlink>
          <a:srgbClr val="6639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4">
        <a:dk1>
          <a:srgbClr val="5C6F7B"/>
        </a:dk1>
        <a:lt1>
          <a:srgbClr val="FFFFFF"/>
        </a:lt1>
        <a:dk2>
          <a:srgbClr val="5C6F7B"/>
        </a:dk2>
        <a:lt2>
          <a:srgbClr val="F8F8F8"/>
        </a:lt2>
        <a:accent1>
          <a:srgbClr val="5EC2A5"/>
        </a:accent1>
        <a:accent2>
          <a:srgbClr val="5C6F7B"/>
        </a:accent2>
        <a:accent3>
          <a:srgbClr val="FFFFFF"/>
        </a:accent3>
        <a:accent4>
          <a:srgbClr val="4D5E68"/>
        </a:accent4>
        <a:accent5>
          <a:srgbClr val="B6DDCF"/>
        </a:accent5>
        <a:accent6>
          <a:srgbClr val="53646F"/>
        </a:accent6>
        <a:hlink>
          <a:srgbClr val="5EAFDB"/>
        </a:hlink>
        <a:folHlink>
          <a:srgbClr val="6639B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5">
        <a:dk1>
          <a:srgbClr val="5C6F7B"/>
        </a:dk1>
        <a:lt1>
          <a:srgbClr val="FFFFFF"/>
        </a:lt1>
        <a:dk2>
          <a:srgbClr val="5C6F7B"/>
        </a:dk2>
        <a:lt2>
          <a:srgbClr val="F8F8F8"/>
        </a:lt2>
        <a:accent1>
          <a:srgbClr val="5EAFDB"/>
        </a:accent1>
        <a:accent2>
          <a:srgbClr val="7EBFE2"/>
        </a:accent2>
        <a:accent3>
          <a:srgbClr val="FFFFFF"/>
        </a:accent3>
        <a:accent4>
          <a:srgbClr val="4D5E68"/>
        </a:accent4>
        <a:accent5>
          <a:srgbClr val="B6D4EA"/>
        </a:accent5>
        <a:accent6>
          <a:srgbClr val="72ADCD"/>
        </a:accent6>
        <a:hlink>
          <a:srgbClr val="9ECFE9"/>
        </a:hlink>
        <a:folHlink>
          <a:srgbClr val="BFDFF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16">
        <a:dk1>
          <a:srgbClr val="5C6F7B"/>
        </a:dk1>
        <a:lt1>
          <a:srgbClr val="FFFFFF"/>
        </a:lt1>
        <a:dk2>
          <a:srgbClr val="5C6F7B"/>
        </a:dk2>
        <a:lt2>
          <a:srgbClr val="5EC2A5"/>
        </a:lt2>
        <a:accent1>
          <a:srgbClr val="5EAFDB"/>
        </a:accent1>
        <a:accent2>
          <a:srgbClr val="7EBFE2"/>
        </a:accent2>
        <a:accent3>
          <a:srgbClr val="FFFFFF"/>
        </a:accent3>
        <a:accent4>
          <a:srgbClr val="4D5E68"/>
        </a:accent4>
        <a:accent5>
          <a:srgbClr val="B6D4EA"/>
        </a:accent5>
        <a:accent6>
          <a:srgbClr val="72ADCD"/>
        </a:accent6>
        <a:hlink>
          <a:srgbClr val="9ECFE9"/>
        </a:hlink>
        <a:folHlink>
          <a:srgbClr val="BFDFF1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Lariss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0</TotalTime>
  <Words>157</Words>
  <Application>Microsoft Office PowerPoint</Application>
  <PresentationFormat>Bildschirmpräsentation (4:3)</PresentationFormat>
  <Paragraphs>58</Paragraphs>
  <Slides>10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3</vt:i4>
      </vt:variant>
      <vt:variant>
        <vt:lpstr>Folientitel</vt:lpstr>
      </vt:variant>
      <vt:variant>
        <vt:i4>10</vt:i4>
      </vt:variant>
    </vt:vector>
  </HeadingPairs>
  <TitlesOfParts>
    <vt:vector size="13" baseType="lpstr">
      <vt:lpstr>Blank</vt:lpstr>
      <vt:lpstr>1_Blank</vt:lpstr>
      <vt:lpstr>2_Blank</vt:lpstr>
      <vt:lpstr>Simpósio Sejubra Brasil / Alemanha</vt:lpstr>
      <vt:lpstr>O novo  ELArb European-Latinamerican Arbitration Center</vt:lpstr>
      <vt:lpstr>O novo  ELArb European-Latinamerican Arbitration Center</vt:lpstr>
      <vt:lpstr>O novo  ELArb European-Latinamerican Arbitration Center </vt:lpstr>
      <vt:lpstr>O novo  ELArb European-Latinamerican Arbitration Center</vt:lpstr>
      <vt:lpstr>O novo  ELArb European-Latinamerican Arbitration Center </vt:lpstr>
      <vt:lpstr>O novo  ELArb European-Latinamerican Arbitration Center </vt:lpstr>
      <vt:lpstr>O novo  ELArb European-Latinamerican Arbitration Center</vt:lpstr>
      <vt:lpstr>O novo  ELArb European-Latinamerican Arbitration Center</vt:lpstr>
      <vt:lpstr>PowerPoint-Präsentation</vt:lpstr>
    </vt:vector>
  </TitlesOfParts>
  <Company>Taylor Wessing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Präsentationstitel – max. 2 Zeilen</dc:title>
  <dc:creator>TaylorWessing</dc:creator>
  <cp:lastModifiedBy>TaylorWessing</cp:lastModifiedBy>
  <cp:revision>44</cp:revision>
  <cp:lastPrinted>2015-09-16T11:09:58Z</cp:lastPrinted>
  <dcterms:created xsi:type="dcterms:W3CDTF">2015-09-14T08:11:43Z</dcterms:created>
  <dcterms:modified xsi:type="dcterms:W3CDTF">2015-09-17T10:55:49Z</dcterms:modified>
</cp:coreProperties>
</file>